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56" r:id="rId2"/>
    <p:sldId id="257" r:id="rId3"/>
    <p:sldId id="258" r:id="rId4"/>
    <p:sldId id="266" r:id="rId5"/>
    <p:sldId id="259" r:id="rId6"/>
    <p:sldId id="260" r:id="rId7"/>
    <p:sldId id="261" r:id="rId8"/>
    <p:sldId id="262" r:id="rId9"/>
    <p:sldId id="263" r:id="rId10"/>
    <p:sldId id="264" r:id="rId11"/>
    <p:sldId id="265"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7" d="100"/>
          <a:sy n="67" d="100"/>
        </p:scale>
        <p:origin x="102"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098066-71D4-4D1B-B11D-B6C7FD32519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4E6354BF-3986-4C00-AA2B-FCFD17E446F5}">
      <dgm:prSet/>
      <dgm:spPr/>
      <dgm:t>
        <a:bodyPr/>
        <a:lstStyle/>
        <a:p>
          <a:r>
            <a:rPr lang="en-GB"/>
            <a:t>2024 is a special year of prayer</a:t>
          </a:r>
          <a:endParaRPr lang="en-US"/>
        </a:p>
      </dgm:t>
    </dgm:pt>
    <dgm:pt modelId="{52900B61-CFFD-4064-8DAA-C3D03B136DB2}" type="parTrans" cxnId="{FBA2E6BA-4BE7-4C6D-A533-3F9E0EBA3AAD}">
      <dgm:prSet/>
      <dgm:spPr/>
      <dgm:t>
        <a:bodyPr/>
        <a:lstStyle/>
        <a:p>
          <a:endParaRPr lang="en-US"/>
        </a:p>
      </dgm:t>
    </dgm:pt>
    <dgm:pt modelId="{DCDA1ABF-1977-484A-A51B-2661E1401CB1}" type="sibTrans" cxnId="{FBA2E6BA-4BE7-4C6D-A533-3F9E0EBA3AAD}">
      <dgm:prSet/>
      <dgm:spPr/>
      <dgm:t>
        <a:bodyPr/>
        <a:lstStyle/>
        <a:p>
          <a:endParaRPr lang="en-US"/>
        </a:p>
      </dgm:t>
    </dgm:pt>
    <dgm:pt modelId="{1C7C758C-3392-4C29-A469-9CDEB9658C2D}">
      <dgm:prSet/>
      <dgm:spPr/>
      <dgm:t>
        <a:bodyPr/>
        <a:lstStyle/>
        <a:p>
          <a:r>
            <a:rPr lang="en-GB"/>
            <a:t>The focus is on The Our Father Prayer</a:t>
          </a:r>
          <a:endParaRPr lang="en-US"/>
        </a:p>
      </dgm:t>
    </dgm:pt>
    <dgm:pt modelId="{A373A93A-2D5D-449F-8AE8-773CB9E7B387}" type="parTrans" cxnId="{3C2D821C-62A6-4EB6-AE72-E50ED5F1EABA}">
      <dgm:prSet/>
      <dgm:spPr/>
      <dgm:t>
        <a:bodyPr/>
        <a:lstStyle/>
        <a:p>
          <a:endParaRPr lang="en-US"/>
        </a:p>
      </dgm:t>
    </dgm:pt>
    <dgm:pt modelId="{A97294C3-FAAE-4DD5-9486-3570CC32CFB1}" type="sibTrans" cxnId="{3C2D821C-62A6-4EB6-AE72-E50ED5F1EABA}">
      <dgm:prSet/>
      <dgm:spPr/>
      <dgm:t>
        <a:bodyPr/>
        <a:lstStyle/>
        <a:p>
          <a:endParaRPr lang="en-US"/>
        </a:p>
      </dgm:t>
    </dgm:pt>
    <dgm:pt modelId="{384BF755-EB91-49D6-B4B4-313C30303C38}">
      <dgm:prSet/>
      <dgm:spPr/>
      <dgm:t>
        <a:bodyPr/>
        <a:lstStyle/>
        <a:p>
          <a:r>
            <a:rPr lang="en-GB"/>
            <a:t>It can be found in Luke’s Gospel (Luke 11: 2-4)</a:t>
          </a:r>
          <a:endParaRPr lang="en-US"/>
        </a:p>
      </dgm:t>
    </dgm:pt>
    <dgm:pt modelId="{3F547D30-B60C-4A0E-8884-0E2FB1B6BA0E}" type="parTrans" cxnId="{9483D0AB-4386-4FD5-B85E-BBC3BE0DF143}">
      <dgm:prSet/>
      <dgm:spPr/>
      <dgm:t>
        <a:bodyPr/>
        <a:lstStyle/>
        <a:p>
          <a:endParaRPr lang="en-US"/>
        </a:p>
      </dgm:t>
    </dgm:pt>
    <dgm:pt modelId="{DB5A3AF5-67A3-443A-9361-A4A21F2FB73C}" type="sibTrans" cxnId="{9483D0AB-4386-4FD5-B85E-BBC3BE0DF143}">
      <dgm:prSet/>
      <dgm:spPr/>
      <dgm:t>
        <a:bodyPr/>
        <a:lstStyle/>
        <a:p>
          <a:endParaRPr lang="en-US"/>
        </a:p>
      </dgm:t>
    </dgm:pt>
    <dgm:pt modelId="{21BFB4FF-0104-48B4-A9A7-35952761D30B}">
      <dgm:prSet/>
      <dgm:spPr/>
      <dgm:t>
        <a:bodyPr/>
        <a:lstStyle/>
        <a:p>
          <a:r>
            <a:rPr lang="en-GB"/>
            <a:t>Jesus taught his disciples to pray to God with this prayer</a:t>
          </a:r>
          <a:endParaRPr lang="en-US"/>
        </a:p>
      </dgm:t>
    </dgm:pt>
    <dgm:pt modelId="{4F9AB749-B9F8-4C9C-B0F9-3850454739B2}" type="parTrans" cxnId="{D1210C46-6756-4C60-9773-35A4FFCE7D01}">
      <dgm:prSet/>
      <dgm:spPr/>
      <dgm:t>
        <a:bodyPr/>
        <a:lstStyle/>
        <a:p>
          <a:endParaRPr lang="en-US"/>
        </a:p>
      </dgm:t>
    </dgm:pt>
    <dgm:pt modelId="{D2A01F8B-BC3C-42BB-A4D8-BF7B6F6E1670}" type="sibTrans" cxnId="{D1210C46-6756-4C60-9773-35A4FFCE7D01}">
      <dgm:prSet/>
      <dgm:spPr/>
      <dgm:t>
        <a:bodyPr/>
        <a:lstStyle/>
        <a:p>
          <a:endParaRPr lang="en-US"/>
        </a:p>
      </dgm:t>
    </dgm:pt>
    <dgm:pt modelId="{AC9D8875-E060-41DF-9FFF-49D243F74740}">
      <dgm:prSet/>
      <dgm:spPr/>
      <dgm:t>
        <a:bodyPr/>
        <a:lstStyle/>
        <a:p>
          <a:r>
            <a:rPr lang="en-GB"/>
            <a:t>It is a prayer all Christians can use to pray alone or together</a:t>
          </a:r>
          <a:endParaRPr lang="en-US"/>
        </a:p>
      </dgm:t>
    </dgm:pt>
    <dgm:pt modelId="{80306C1B-1323-4BF3-AF75-AA4E55EFED3D}" type="parTrans" cxnId="{0D443185-67E3-438C-B03B-B5CB2F6CD218}">
      <dgm:prSet/>
      <dgm:spPr/>
      <dgm:t>
        <a:bodyPr/>
        <a:lstStyle/>
        <a:p>
          <a:endParaRPr lang="en-US"/>
        </a:p>
      </dgm:t>
    </dgm:pt>
    <dgm:pt modelId="{49D6B594-6681-4F88-8D8E-E8FC14E1A123}" type="sibTrans" cxnId="{0D443185-67E3-438C-B03B-B5CB2F6CD218}">
      <dgm:prSet/>
      <dgm:spPr/>
      <dgm:t>
        <a:bodyPr/>
        <a:lstStyle/>
        <a:p>
          <a:endParaRPr lang="en-US"/>
        </a:p>
      </dgm:t>
    </dgm:pt>
    <dgm:pt modelId="{28ABA114-896A-4A2A-A52E-314B910A403F}" type="pres">
      <dgm:prSet presAssocID="{37098066-71D4-4D1B-B11D-B6C7FD325198}" presName="linear" presStyleCnt="0">
        <dgm:presLayoutVars>
          <dgm:animLvl val="lvl"/>
          <dgm:resizeHandles val="exact"/>
        </dgm:presLayoutVars>
      </dgm:prSet>
      <dgm:spPr/>
    </dgm:pt>
    <dgm:pt modelId="{B4F8644F-8D04-4C21-8B3C-D1D29EAD6601}" type="pres">
      <dgm:prSet presAssocID="{4E6354BF-3986-4C00-AA2B-FCFD17E446F5}" presName="parentText" presStyleLbl="node1" presStyleIdx="0" presStyleCnt="5">
        <dgm:presLayoutVars>
          <dgm:chMax val="0"/>
          <dgm:bulletEnabled val="1"/>
        </dgm:presLayoutVars>
      </dgm:prSet>
      <dgm:spPr/>
    </dgm:pt>
    <dgm:pt modelId="{27CCE6CC-955B-42A0-9486-3588C1CFBB8C}" type="pres">
      <dgm:prSet presAssocID="{DCDA1ABF-1977-484A-A51B-2661E1401CB1}" presName="spacer" presStyleCnt="0"/>
      <dgm:spPr/>
    </dgm:pt>
    <dgm:pt modelId="{390B5A36-B9BF-48D0-80D6-4533498C6C4B}" type="pres">
      <dgm:prSet presAssocID="{1C7C758C-3392-4C29-A469-9CDEB9658C2D}" presName="parentText" presStyleLbl="node1" presStyleIdx="1" presStyleCnt="5">
        <dgm:presLayoutVars>
          <dgm:chMax val="0"/>
          <dgm:bulletEnabled val="1"/>
        </dgm:presLayoutVars>
      </dgm:prSet>
      <dgm:spPr/>
    </dgm:pt>
    <dgm:pt modelId="{88A946BA-4F3A-49AD-A4EF-3F6EAEDD25A9}" type="pres">
      <dgm:prSet presAssocID="{A97294C3-FAAE-4DD5-9486-3570CC32CFB1}" presName="spacer" presStyleCnt="0"/>
      <dgm:spPr/>
    </dgm:pt>
    <dgm:pt modelId="{3AE785F7-021C-408B-8549-C53E47CC42AF}" type="pres">
      <dgm:prSet presAssocID="{384BF755-EB91-49D6-B4B4-313C30303C38}" presName="parentText" presStyleLbl="node1" presStyleIdx="2" presStyleCnt="5">
        <dgm:presLayoutVars>
          <dgm:chMax val="0"/>
          <dgm:bulletEnabled val="1"/>
        </dgm:presLayoutVars>
      </dgm:prSet>
      <dgm:spPr/>
    </dgm:pt>
    <dgm:pt modelId="{87C86C62-4169-4759-87C1-28A371537216}" type="pres">
      <dgm:prSet presAssocID="{DB5A3AF5-67A3-443A-9361-A4A21F2FB73C}" presName="spacer" presStyleCnt="0"/>
      <dgm:spPr/>
    </dgm:pt>
    <dgm:pt modelId="{49BCFF86-A9F9-4056-B14A-1DFAA87EA180}" type="pres">
      <dgm:prSet presAssocID="{21BFB4FF-0104-48B4-A9A7-35952761D30B}" presName="parentText" presStyleLbl="node1" presStyleIdx="3" presStyleCnt="5">
        <dgm:presLayoutVars>
          <dgm:chMax val="0"/>
          <dgm:bulletEnabled val="1"/>
        </dgm:presLayoutVars>
      </dgm:prSet>
      <dgm:spPr/>
    </dgm:pt>
    <dgm:pt modelId="{09C5BDD5-8146-4B66-AC1F-56BE1AB6DEA0}" type="pres">
      <dgm:prSet presAssocID="{D2A01F8B-BC3C-42BB-A4D8-BF7B6F6E1670}" presName="spacer" presStyleCnt="0"/>
      <dgm:spPr/>
    </dgm:pt>
    <dgm:pt modelId="{E9198067-FB7B-435B-BE28-27F09D7C28A7}" type="pres">
      <dgm:prSet presAssocID="{AC9D8875-E060-41DF-9FFF-49D243F74740}" presName="parentText" presStyleLbl="node1" presStyleIdx="4" presStyleCnt="5">
        <dgm:presLayoutVars>
          <dgm:chMax val="0"/>
          <dgm:bulletEnabled val="1"/>
        </dgm:presLayoutVars>
      </dgm:prSet>
      <dgm:spPr/>
    </dgm:pt>
  </dgm:ptLst>
  <dgm:cxnLst>
    <dgm:cxn modelId="{8277F80E-7733-4BDD-8019-C571C44A0C32}" type="presOf" srcId="{21BFB4FF-0104-48B4-A9A7-35952761D30B}" destId="{49BCFF86-A9F9-4056-B14A-1DFAA87EA180}" srcOrd="0" destOrd="0" presId="urn:microsoft.com/office/officeart/2005/8/layout/vList2"/>
    <dgm:cxn modelId="{B1E2C319-D431-4EC8-B06D-BC84AE658BAB}" type="presOf" srcId="{1C7C758C-3392-4C29-A469-9CDEB9658C2D}" destId="{390B5A36-B9BF-48D0-80D6-4533498C6C4B}" srcOrd="0" destOrd="0" presId="urn:microsoft.com/office/officeart/2005/8/layout/vList2"/>
    <dgm:cxn modelId="{3C2D821C-62A6-4EB6-AE72-E50ED5F1EABA}" srcId="{37098066-71D4-4D1B-B11D-B6C7FD325198}" destId="{1C7C758C-3392-4C29-A469-9CDEB9658C2D}" srcOrd="1" destOrd="0" parTransId="{A373A93A-2D5D-449F-8AE8-773CB9E7B387}" sibTransId="{A97294C3-FAAE-4DD5-9486-3570CC32CFB1}"/>
    <dgm:cxn modelId="{7EECE62B-EE4A-4B3B-B94D-EC0A9729191A}" type="presOf" srcId="{4E6354BF-3986-4C00-AA2B-FCFD17E446F5}" destId="{B4F8644F-8D04-4C21-8B3C-D1D29EAD6601}" srcOrd="0" destOrd="0" presId="urn:microsoft.com/office/officeart/2005/8/layout/vList2"/>
    <dgm:cxn modelId="{78817B2F-2A16-457D-877E-A6654926032C}" type="presOf" srcId="{AC9D8875-E060-41DF-9FFF-49D243F74740}" destId="{E9198067-FB7B-435B-BE28-27F09D7C28A7}" srcOrd="0" destOrd="0" presId="urn:microsoft.com/office/officeart/2005/8/layout/vList2"/>
    <dgm:cxn modelId="{CCBB9C64-4129-4C32-A15C-21E275C94F2A}" type="presOf" srcId="{384BF755-EB91-49D6-B4B4-313C30303C38}" destId="{3AE785F7-021C-408B-8549-C53E47CC42AF}" srcOrd="0" destOrd="0" presId="urn:microsoft.com/office/officeart/2005/8/layout/vList2"/>
    <dgm:cxn modelId="{D1210C46-6756-4C60-9773-35A4FFCE7D01}" srcId="{37098066-71D4-4D1B-B11D-B6C7FD325198}" destId="{21BFB4FF-0104-48B4-A9A7-35952761D30B}" srcOrd="3" destOrd="0" parTransId="{4F9AB749-B9F8-4C9C-B0F9-3850454739B2}" sibTransId="{D2A01F8B-BC3C-42BB-A4D8-BF7B6F6E1670}"/>
    <dgm:cxn modelId="{0D443185-67E3-438C-B03B-B5CB2F6CD218}" srcId="{37098066-71D4-4D1B-B11D-B6C7FD325198}" destId="{AC9D8875-E060-41DF-9FFF-49D243F74740}" srcOrd="4" destOrd="0" parTransId="{80306C1B-1323-4BF3-AF75-AA4E55EFED3D}" sibTransId="{49D6B594-6681-4F88-8D8E-E8FC14E1A123}"/>
    <dgm:cxn modelId="{9483D0AB-4386-4FD5-B85E-BBC3BE0DF143}" srcId="{37098066-71D4-4D1B-B11D-B6C7FD325198}" destId="{384BF755-EB91-49D6-B4B4-313C30303C38}" srcOrd="2" destOrd="0" parTransId="{3F547D30-B60C-4A0E-8884-0E2FB1B6BA0E}" sibTransId="{DB5A3AF5-67A3-443A-9361-A4A21F2FB73C}"/>
    <dgm:cxn modelId="{FBA2E6BA-4BE7-4C6D-A533-3F9E0EBA3AAD}" srcId="{37098066-71D4-4D1B-B11D-B6C7FD325198}" destId="{4E6354BF-3986-4C00-AA2B-FCFD17E446F5}" srcOrd="0" destOrd="0" parTransId="{52900B61-CFFD-4064-8DAA-C3D03B136DB2}" sibTransId="{DCDA1ABF-1977-484A-A51B-2661E1401CB1}"/>
    <dgm:cxn modelId="{BC68F6EB-0501-4A3E-8CA9-332E4BA6F958}" type="presOf" srcId="{37098066-71D4-4D1B-B11D-B6C7FD325198}" destId="{28ABA114-896A-4A2A-A52E-314B910A403F}" srcOrd="0" destOrd="0" presId="urn:microsoft.com/office/officeart/2005/8/layout/vList2"/>
    <dgm:cxn modelId="{C0F1D62B-FA5F-461F-A156-BA322E28C34E}" type="presParOf" srcId="{28ABA114-896A-4A2A-A52E-314B910A403F}" destId="{B4F8644F-8D04-4C21-8B3C-D1D29EAD6601}" srcOrd="0" destOrd="0" presId="urn:microsoft.com/office/officeart/2005/8/layout/vList2"/>
    <dgm:cxn modelId="{19B749C2-8F34-4D14-ACE9-01C15DBDF8C0}" type="presParOf" srcId="{28ABA114-896A-4A2A-A52E-314B910A403F}" destId="{27CCE6CC-955B-42A0-9486-3588C1CFBB8C}" srcOrd="1" destOrd="0" presId="urn:microsoft.com/office/officeart/2005/8/layout/vList2"/>
    <dgm:cxn modelId="{000E9258-D0CB-423F-A918-07D50DE89FE7}" type="presParOf" srcId="{28ABA114-896A-4A2A-A52E-314B910A403F}" destId="{390B5A36-B9BF-48D0-80D6-4533498C6C4B}" srcOrd="2" destOrd="0" presId="urn:microsoft.com/office/officeart/2005/8/layout/vList2"/>
    <dgm:cxn modelId="{F3445FC2-4F15-4D8F-8201-378175CEED64}" type="presParOf" srcId="{28ABA114-896A-4A2A-A52E-314B910A403F}" destId="{88A946BA-4F3A-49AD-A4EF-3F6EAEDD25A9}" srcOrd="3" destOrd="0" presId="urn:microsoft.com/office/officeart/2005/8/layout/vList2"/>
    <dgm:cxn modelId="{DF82C7E2-997A-412C-BACC-1C68162EA407}" type="presParOf" srcId="{28ABA114-896A-4A2A-A52E-314B910A403F}" destId="{3AE785F7-021C-408B-8549-C53E47CC42AF}" srcOrd="4" destOrd="0" presId="urn:microsoft.com/office/officeart/2005/8/layout/vList2"/>
    <dgm:cxn modelId="{A54EB9B3-CA7C-446D-B5A1-02FD28235CC0}" type="presParOf" srcId="{28ABA114-896A-4A2A-A52E-314B910A403F}" destId="{87C86C62-4169-4759-87C1-28A371537216}" srcOrd="5" destOrd="0" presId="urn:microsoft.com/office/officeart/2005/8/layout/vList2"/>
    <dgm:cxn modelId="{73424E1D-C4F4-44BF-A3A7-9BD480CC63F2}" type="presParOf" srcId="{28ABA114-896A-4A2A-A52E-314B910A403F}" destId="{49BCFF86-A9F9-4056-B14A-1DFAA87EA180}" srcOrd="6" destOrd="0" presId="urn:microsoft.com/office/officeart/2005/8/layout/vList2"/>
    <dgm:cxn modelId="{F73AC0FC-4265-481B-95CC-72F3DB9C94E8}" type="presParOf" srcId="{28ABA114-896A-4A2A-A52E-314B910A403F}" destId="{09C5BDD5-8146-4B66-AC1F-56BE1AB6DEA0}" srcOrd="7" destOrd="0" presId="urn:microsoft.com/office/officeart/2005/8/layout/vList2"/>
    <dgm:cxn modelId="{2C03C4B0-5BCA-433A-9192-A2BF72555186}" type="presParOf" srcId="{28ABA114-896A-4A2A-A52E-314B910A403F}" destId="{E9198067-FB7B-435B-BE28-27F09D7C28A7}"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F8644F-8D04-4C21-8B3C-D1D29EAD6601}">
      <dsp:nvSpPr>
        <dsp:cNvPr id="0" name=""/>
        <dsp:cNvSpPr/>
      </dsp:nvSpPr>
      <dsp:spPr>
        <a:xfrm>
          <a:off x="0" y="18764"/>
          <a:ext cx="10691265" cy="6552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2024 is a special year of prayer</a:t>
          </a:r>
          <a:endParaRPr lang="en-US" sz="2800" kern="1200"/>
        </a:p>
      </dsp:txBody>
      <dsp:txXfrm>
        <a:off x="31984" y="50748"/>
        <a:ext cx="10627297" cy="591232"/>
      </dsp:txXfrm>
    </dsp:sp>
    <dsp:sp modelId="{390B5A36-B9BF-48D0-80D6-4533498C6C4B}">
      <dsp:nvSpPr>
        <dsp:cNvPr id="0" name=""/>
        <dsp:cNvSpPr/>
      </dsp:nvSpPr>
      <dsp:spPr>
        <a:xfrm>
          <a:off x="0" y="754604"/>
          <a:ext cx="10691265" cy="6552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The focus is on The Our Father Prayer</a:t>
          </a:r>
          <a:endParaRPr lang="en-US" sz="2800" kern="1200"/>
        </a:p>
      </dsp:txBody>
      <dsp:txXfrm>
        <a:off x="31984" y="786588"/>
        <a:ext cx="10627297" cy="591232"/>
      </dsp:txXfrm>
    </dsp:sp>
    <dsp:sp modelId="{3AE785F7-021C-408B-8549-C53E47CC42AF}">
      <dsp:nvSpPr>
        <dsp:cNvPr id="0" name=""/>
        <dsp:cNvSpPr/>
      </dsp:nvSpPr>
      <dsp:spPr>
        <a:xfrm>
          <a:off x="0" y="1490444"/>
          <a:ext cx="10691265" cy="6552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It can be found in Luke’s Gospel (Luke 11: 2-4)</a:t>
          </a:r>
          <a:endParaRPr lang="en-US" sz="2800" kern="1200"/>
        </a:p>
      </dsp:txBody>
      <dsp:txXfrm>
        <a:off x="31984" y="1522428"/>
        <a:ext cx="10627297" cy="591232"/>
      </dsp:txXfrm>
    </dsp:sp>
    <dsp:sp modelId="{49BCFF86-A9F9-4056-B14A-1DFAA87EA180}">
      <dsp:nvSpPr>
        <dsp:cNvPr id="0" name=""/>
        <dsp:cNvSpPr/>
      </dsp:nvSpPr>
      <dsp:spPr>
        <a:xfrm>
          <a:off x="0" y="2226284"/>
          <a:ext cx="10691265" cy="6552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Jesus taught his disciples to pray to God with this prayer</a:t>
          </a:r>
          <a:endParaRPr lang="en-US" sz="2800" kern="1200"/>
        </a:p>
      </dsp:txBody>
      <dsp:txXfrm>
        <a:off x="31984" y="2258268"/>
        <a:ext cx="10627297" cy="591232"/>
      </dsp:txXfrm>
    </dsp:sp>
    <dsp:sp modelId="{E9198067-FB7B-435B-BE28-27F09D7C28A7}">
      <dsp:nvSpPr>
        <dsp:cNvPr id="0" name=""/>
        <dsp:cNvSpPr/>
      </dsp:nvSpPr>
      <dsp:spPr>
        <a:xfrm>
          <a:off x="0" y="2962124"/>
          <a:ext cx="10691265" cy="6552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It is a prayer all Christians can use to pray alone or together</a:t>
          </a:r>
          <a:endParaRPr lang="en-US" sz="2800" kern="1200"/>
        </a:p>
      </dsp:txBody>
      <dsp:txXfrm>
        <a:off x="31984" y="2994108"/>
        <a:ext cx="10627297" cy="59123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BBCD4F60-3B00-4DB4-90A4-67F8107A0900}" type="datetime1">
              <a:rPr lang="en-US" smtClean="0"/>
              <a:t>2/27/2024</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965179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626DE685-1B6F-4D7C-AEF2-C9AD71EC467A}" type="datetime1">
              <a:rPr lang="en-US" smtClean="0"/>
              <a:t>2/27/2024</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5520424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6E20BAB-D1DB-4DC1-908A-9B5E73715905}" type="datetime1">
              <a:rPr lang="en-US" smtClean="0"/>
              <a:t>2/27/2024</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34731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82D2DD5A-C337-4F22-BED0-547AFC68CFD6}" type="datetime1">
              <a:rPr lang="en-US" smtClean="0"/>
              <a:t>2/27/2024</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775711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FA38DFBF-4DB8-447F-A740-22B1B0F7DDD8}" type="datetime1">
              <a:rPr lang="en-US" smtClean="0"/>
              <a:t>2/27/2024</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931490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8812435-B87A-4434-B86A-1406D5D81959}" type="datetime1">
              <a:rPr lang="en-US" smtClean="0"/>
              <a:t>2/27/2024</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540766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3B850E0-9242-469C-9FA7-447D7E43FF29}" type="datetime1">
              <a:rPr lang="en-US" smtClean="0"/>
              <a:t>2/27/2024</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892794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CA9184C1-634B-4D2F-90E1-C39B48114444}" type="datetime1">
              <a:rPr lang="en-US" smtClean="0"/>
              <a:t>2/27/2024</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1134823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602A4FC1-9CCD-4E4B-AB4D-5CAEC19C950B}" type="datetime1">
              <a:rPr lang="en-US" smtClean="0"/>
              <a:t>2/27/2024</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4629532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5C12018-AE0B-45B3-8833-1C61B747ADFD}" type="datetime1">
              <a:rPr lang="en-US" smtClean="0"/>
              <a:t>2/27/2024</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516955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BC874D72-DF44-407D-AEE5-0273DD00D922}" type="datetime1">
              <a:rPr lang="en-US" smtClean="0"/>
              <a:t>2/27/2024</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464319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FBA78304-8938-479D-8111-AA943458A814}" type="datetime1">
              <a:rPr lang="en-US" smtClean="0"/>
              <a:t>2/27/2024</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r>
              <a:rPr lang="en-US"/>
              <a:t>Sample Footer Text</a:t>
            </a:r>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2935124"/>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hf hdr="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aDcwX_3DIJw" TargetMode="External"/><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E52DF2-6802-459B-AC2A-AF976DEB1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153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A splash of colors on a white surface">
            <a:extLst>
              <a:ext uri="{FF2B5EF4-FFF2-40B4-BE49-F238E27FC236}">
                <a16:creationId xmlns:a16="http://schemas.microsoft.com/office/drawing/2014/main" id="{533938B2-41BB-5E18-B674-94E8DFA199D0}"/>
              </a:ext>
            </a:extLst>
          </p:cNvPr>
          <p:cNvPicPr>
            <a:picLocks noChangeAspect="1"/>
          </p:cNvPicPr>
          <p:nvPr/>
        </p:nvPicPr>
        <p:blipFill rotWithShape="1">
          <a:blip r:embed="rId2"/>
          <a:srcRect r="19940"/>
          <a:stretch/>
        </p:blipFill>
        <p:spPr>
          <a:xfrm>
            <a:off x="20" y="10"/>
            <a:ext cx="7320707" cy="6857985"/>
          </a:xfrm>
          <a:prstGeom prst="rect">
            <a:avLst/>
          </a:prstGeom>
        </p:spPr>
      </p:pic>
      <p:sp>
        <p:nvSpPr>
          <p:cNvPr id="2" name="Title 1">
            <a:extLst>
              <a:ext uri="{FF2B5EF4-FFF2-40B4-BE49-F238E27FC236}">
                <a16:creationId xmlns:a16="http://schemas.microsoft.com/office/drawing/2014/main" id="{09654853-8712-2040-E478-CC9F2833E993}"/>
              </a:ext>
            </a:extLst>
          </p:cNvPr>
          <p:cNvSpPr>
            <a:spLocks noGrp="1"/>
          </p:cNvSpPr>
          <p:nvPr>
            <p:ph type="ctrTitle"/>
          </p:nvPr>
        </p:nvSpPr>
        <p:spPr>
          <a:xfrm>
            <a:off x="8002184" y="2386295"/>
            <a:ext cx="3730839" cy="3569150"/>
          </a:xfrm>
        </p:spPr>
        <p:txBody>
          <a:bodyPr anchor="b">
            <a:normAutofit/>
          </a:bodyPr>
          <a:lstStyle/>
          <a:p>
            <a:r>
              <a:rPr lang="en-GB" sz="4000" dirty="0"/>
              <a:t>Year of prayer 2024</a:t>
            </a:r>
          </a:p>
        </p:txBody>
      </p:sp>
      <p:sp>
        <p:nvSpPr>
          <p:cNvPr id="5" name="AutoShape 2" descr="Official Logo of Jubilee unveiled - Vatican News">
            <a:extLst>
              <a:ext uri="{FF2B5EF4-FFF2-40B4-BE49-F238E27FC236}">
                <a16:creationId xmlns:a16="http://schemas.microsoft.com/office/drawing/2014/main" id="{FB39F2C1-81F3-4F06-1E2C-7CD43C24477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BE21412B-85D9-1C8F-2191-9B8901AF2BF4}"/>
              </a:ext>
            </a:extLst>
          </p:cNvPr>
          <p:cNvPicPr>
            <a:picLocks noChangeAspect="1"/>
          </p:cNvPicPr>
          <p:nvPr/>
        </p:nvPicPr>
        <p:blipFill>
          <a:blip r:embed="rId3"/>
          <a:stretch>
            <a:fillRect/>
          </a:stretch>
        </p:blipFill>
        <p:spPr>
          <a:xfrm>
            <a:off x="6780730" y="1564432"/>
            <a:ext cx="4439408" cy="2494383"/>
          </a:xfrm>
          <a:prstGeom prst="rect">
            <a:avLst/>
          </a:prstGeom>
        </p:spPr>
      </p:pic>
    </p:spTree>
    <p:extLst>
      <p:ext uri="{BB962C8B-B14F-4D97-AF65-F5344CB8AC3E}">
        <p14:creationId xmlns:p14="http://schemas.microsoft.com/office/powerpoint/2010/main" val="16267358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54668-985D-827E-78BB-4A156A5D20A0}"/>
              </a:ext>
            </a:extLst>
          </p:cNvPr>
          <p:cNvSpPr>
            <a:spLocks noGrp="1"/>
          </p:cNvSpPr>
          <p:nvPr>
            <p:ph type="title"/>
          </p:nvPr>
        </p:nvSpPr>
        <p:spPr/>
        <p:txBody>
          <a:bodyPr/>
          <a:lstStyle/>
          <a:p>
            <a:r>
              <a:rPr lang="en-GB" dirty="0"/>
              <a:t>Year of prayer</a:t>
            </a:r>
          </a:p>
        </p:txBody>
      </p:sp>
      <p:graphicFrame>
        <p:nvGraphicFramePr>
          <p:cNvPr id="18" name="Content Placeholder 2">
            <a:extLst>
              <a:ext uri="{FF2B5EF4-FFF2-40B4-BE49-F238E27FC236}">
                <a16:creationId xmlns:a16="http://schemas.microsoft.com/office/drawing/2014/main" id="{557DC482-1D8F-0C6B-390D-745D27BC2B72}"/>
              </a:ext>
            </a:extLst>
          </p:cNvPr>
          <p:cNvGraphicFramePr>
            <a:graphicFrameLocks noGrp="1"/>
          </p:cNvGraphicFramePr>
          <p:nvPr>
            <p:ph idx="1"/>
          </p:nvPr>
        </p:nvGraphicFramePr>
        <p:xfrm>
          <a:off x="700635" y="2293126"/>
          <a:ext cx="10691265" cy="3636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Slide Number Placeholder 5">
            <a:extLst>
              <a:ext uri="{FF2B5EF4-FFF2-40B4-BE49-F238E27FC236}">
                <a16:creationId xmlns:a16="http://schemas.microsoft.com/office/drawing/2014/main" id="{1092C253-68E3-7AF9-5F1B-53C197F733D1}"/>
              </a:ext>
            </a:extLst>
          </p:cNvPr>
          <p:cNvSpPr>
            <a:spLocks noGrp="1"/>
          </p:cNvSpPr>
          <p:nvPr>
            <p:ph type="sldNum" sz="quarter" idx="12"/>
          </p:nvPr>
        </p:nvSpPr>
        <p:spPr/>
        <p:txBody>
          <a:bodyPr/>
          <a:lstStyle/>
          <a:p>
            <a:fld id="{87E7843D-FF13-4365-9478-9625B70A2705}" type="slidenum">
              <a:rPr lang="en-US" smtClean="0"/>
              <a:t>2</a:t>
            </a:fld>
            <a:endParaRPr lang="en-US"/>
          </a:p>
        </p:txBody>
      </p:sp>
    </p:spTree>
    <p:extLst>
      <p:ext uri="{BB962C8B-B14F-4D97-AF65-F5344CB8AC3E}">
        <p14:creationId xmlns:p14="http://schemas.microsoft.com/office/powerpoint/2010/main" val="32805357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8" name="Rectangle 17">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22739" y="722376"/>
            <a:ext cx="16002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Picture 9" descr="Hand reaching out to sun">
            <a:extLst>
              <a:ext uri="{FF2B5EF4-FFF2-40B4-BE49-F238E27FC236}">
                <a16:creationId xmlns:a16="http://schemas.microsoft.com/office/drawing/2014/main" id="{0A777BFC-9CC4-D524-E8E0-835CD03BCDD3}"/>
              </a:ext>
            </a:extLst>
          </p:cNvPr>
          <p:cNvPicPr>
            <a:picLocks noChangeAspect="1"/>
          </p:cNvPicPr>
          <p:nvPr/>
        </p:nvPicPr>
        <p:blipFill rotWithShape="1">
          <a:blip r:embed="rId2"/>
          <a:srcRect l="31415" r="13029" b="2"/>
          <a:stretch/>
        </p:blipFill>
        <p:spPr>
          <a:xfrm>
            <a:off x="20" y="10"/>
            <a:ext cx="5686740" cy="6857990"/>
          </a:xfrm>
          <a:prstGeom prst="rect">
            <a:avLst/>
          </a:prstGeom>
        </p:spPr>
      </p:pic>
      <p:sp>
        <p:nvSpPr>
          <p:cNvPr id="8" name="TextBox 7">
            <a:extLst>
              <a:ext uri="{FF2B5EF4-FFF2-40B4-BE49-F238E27FC236}">
                <a16:creationId xmlns:a16="http://schemas.microsoft.com/office/drawing/2014/main" id="{E127B944-1927-D36E-EE6E-72808E901F32}"/>
              </a:ext>
            </a:extLst>
          </p:cNvPr>
          <p:cNvSpPr txBox="1"/>
          <p:nvPr/>
        </p:nvSpPr>
        <p:spPr>
          <a:xfrm>
            <a:off x="6190779" y="1317729"/>
            <a:ext cx="5201121" cy="3931920"/>
          </a:xfrm>
          <a:prstGeom prst="rect">
            <a:avLst/>
          </a:prstGeom>
        </p:spPr>
        <p:txBody>
          <a:bodyPr vert="horz" lIns="91440" tIns="45720" rIns="91440" bIns="45720" rtlCol="0">
            <a:noAutofit/>
          </a:bodyPr>
          <a:lstStyle/>
          <a:p>
            <a:pPr>
              <a:lnSpc>
                <a:spcPct val="110000"/>
              </a:lnSpc>
              <a:spcAft>
                <a:spcPts val="600"/>
              </a:spcAft>
            </a:pPr>
            <a:r>
              <a:rPr lang="en-US" sz="2400" b="0" i="0" dirty="0">
                <a:effectLst/>
              </a:rPr>
              <a:t>Our Father, who art in heaven, </a:t>
            </a:r>
          </a:p>
          <a:p>
            <a:pPr>
              <a:lnSpc>
                <a:spcPct val="110000"/>
              </a:lnSpc>
              <a:spcAft>
                <a:spcPts val="600"/>
              </a:spcAft>
            </a:pPr>
            <a:r>
              <a:rPr lang="en-US" sz="2400" b="0" i="0" dirty="0">
                <a:effectLst/>
              </a:rPr>
              <a:t>hallowed be Thy name; </a:t>
            </a:r>
          </a:p>
          <a:p>
            <a:pPr>
              <a:lnSpc>
                <a:spcPct val="110000"/>
              </a:lnSpc>
              <a:spcAft>
                <a:spcPts val="600"/>
              </a:spcAft>
            </a:pPr>
            <a:r>
              <a:rPr lang="en-US" sz="2400" b="0" i="0" dirty="0">
                <a:effectLst/>
              </a:rPr>
              <a:t>Thy kingdom come;</a:t>
            </a:r>
          </a:p>
          <a:p>
            <a:pPr>
              <a:lnSpc>
                <a:spcPct val="110000"/>
              </a:lnSpc>
              <a:spcAft>
                <a:spcPts val="600"/>
              </a:spcAft>
            </a:pPr>
            <a:r>
              <a:rPr lang="en-US" sz="2400" b="0" i="0" dirty="0">
                <a:effectLst/>
              </a:rPr>
              <a:t>Thy will be done on earth as it is in heaven. </a:t>
            </a:r>
          </a:p>
          <a:p>
            <a:pPr>
              <a:lnSpc>
                <a:spcPct val="110000"/>
              </a:lnSpc>
              <a:spcAft>
                <a:spcPts val="600"/>
              </a:spcAft>
            </a:pPr>
            <a:r>
              <a:rPr lang="en-US" sz="2400" b="0" i="0" dirty="0">
                <a:effectLst/>
              </a:rPr>
              <a:t>Give us this day our daily bread; and forgive us our trespasses as we forgive those who trespass against us; </a:t>
            </a:r>
          </a:p>
          <a:p>
            <a:pPr>
              <a:lnSpc>
                <a:spcPct val="110000"/>
              </a:lnSpc>
              <a:spcAft>
                <a:spcPts val="600"/>
              </a:spcAft>
            </a:pPr>
            <a:r>
              <a:rPr lang="en-US" sz="2400" b="0" i="0" dirty="0">
                <a:effectLst/>
              </a:rPr>
              <a:t>and lead us not into temptation,</a:t>
            </a:r>
          </a:p>
          <a:p>
            <a:pPr>
              <a:lnSpc>
                <a:spcPct val="110000"/>
              </a:lnSpc>
              <a:spcAft>
                <a:spcPts val="600"/>
              </a:spcAft>
            </a:pPr>
            <a:r>
              <a:rPr lang="en-US" sz="2400" b="0" i="0" dirty="0">
                <a:effectLst/>
              </a:rPr>
              <a:t>but deliver us from evil.</a:t>
            </a:r>
            <a:endParaRPr lang="en-US" sz="2400" dirty="0"/>
          </a:p>
        </p:txBody>
      </p:sp>
      <p:sp>
        <p:nvSpPr>
          <p:cNvPr id="6" name="Slide Number Placeholder 5">
            <a:extLst>
              <a:ext uri="{FF2B5EF4-FFF2-40B4-BE49-F238E27FC236}">
                <a16:creationId xmlns:a16="http://schemas.microsoft.com/office/drawing/2014/main" id="{40A79489-1DC9-BAB6-D161-EA6C0047CB51}"/>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3</a:t>
            </a:fld>
            <a:endParaRPr lang="en-US"/>
          </a:p>
        </p:txBody>
      </p:sp>
    </p:spTree>
    <p:extLst>
      <p:ext uri="{BB962C8B-B14F-4D97-AF65-F5344CB8AC3E}">
        <p14:creationId xmlns:p14="http://schemas.microsoft.com/office/powerpoint/2010/main" val="38169546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8605B60-A189-74B7-B872-4FD39AD4EEE1}"/>
              </a:ext>
            </a:extLst>
          </p:cNvPr>
          <p:cNvSpPr>
            <a:spLocks noGrp="1"/>
          </p:cNvSpPr>
          <p:nvPr>
            <p:ph type="sldNum" sz="quarter" idx="12"/>
          </p:nvPr>
        </p:nvSpPr>
        <p:spPr/>
        <p:txBody>
          <a:bodyPr/>
          <a:lstStyle/>
          <a:p>
            <a:fld id="{87E7843D-FF13-4365-9478-9625B70A2705}" type="slidenum">
              <a:rPr lang="en-US" smtClean="0"/>
              <a:t>4</a:t>
            </a:fld>
            <a:endParaRPr lang="en-US"/>
          </a:p>
        </p:txBody>
      </p:sp>
      <p:pic>
        <p:nvPicPr>
          <p:cNvPr id="7" name="Picture 6">
            <a:extLst>
              <a:ext uri="{FF2B5EF4-FFF2-40B4-BE49-F238E27FC236}">
                <a16:creationId xmlns:a16="http://schemas.microsoft.com/office/drawing/2014/main" id="{2278EE7C-DD25-3E92-63ED-745285B660AB}"/>
              </a:ext>
            </a:extLst>
          </p:cNvPr>
          <p:cNvPicPr>
            <a:picLocks noChangeAspect="1"/>
          </p:cNvPicPr>
          <p:nvPr/>
        </p:nvPicPr>
        <p:blipFill>
          <a:blip r:embed="rId2"/>
          <a:stretch>
            <a:fillRect/>
          </a:stretch>
        </p:blipFill>
        <p:spPr>
          <a:xfrm>
            <a:off x="7747631" y="3429000"/>
            <a:ext cx="4444369" cy="2493480"/>
          </a:xfrm>
          <a:prstGeom prst="rect">
            <a:avLst/>
          </a:prstGeom>
        </p:spPr>
      </p:pic>
      <p:sp>
        <p:nvSpPr>
          <p:cNvPr id="6" name="TextBox 5">
            <a:extLst>
              <a:ext uri="{FF2B5EF4-FFF2-40B4-BE49-F238E27FC236}">
                <a16:creationId xmlns:a16="http://schemas.microsoft.com/office/drawing/2014/main" id="{D9DE59AE-878E-FC87-3231-BD82CBAD77E8}"/>
              </a:ext>
            </a:extLst>
          </p:cNvPr>
          <p:cNvSpPr txBox="1"/>
          <p:nvPr/>
        </p:nvSpPr>
        <p:spPr>
          <a:xfrm>
            <a:off x="740931" y="1070977"/>
            <a:ext cx="10642686" cy="4585871"/>
          </a:xfrm>
          <a:prstGeom prst="rect">
            <a:avLst/>
          </a:prstGeom>
          <a:noFill/>
        </p:spPr>
        <p:txBody>
          <a:bodyPr wrap="square">
            <a:spAutoFit/>
          </a:bodyPr>
          <a:lstStyle/>
          <a:p>
            <a:r>
              <a:rPr lang="en-GB" sz="2800" b="1" dirty="0">
                <a:latin typeface="Calibri" panose="020F0502020204030204" pitchFamily="34" charset="0"/>
                <a:cs typeface="Calibri" panose="020F0502020204030204" pitchFamily="34" charset="0"/>
              </a:rPr>
              <a:t>You Tube Link to the Our Father in different languages:</a:t>
            </a:r>
            <a:endParaRPr lang="en-GB" sz="2800" b="1" dirty="0">
              <a:latin typeface="Calibri" panose="020F0502020204030204" pitchFamily="34" charset="0"/>
              <a:cs typeface="Calibri" panose="020F0502020204030204" pitchFamily="34" charset="0"/>
              <a:hlinkClick r:id="rId3"/>
            </a:endParaRPr>
          </a:p>
          <a:p>
            <a:endParaRPr lang="en-GB" dirty="0">
              <a:hlinkClick r:id="rId3"/>
            </a:endParaRPr>
          </a:p>
          <a:p>
            <a:r>
              <a:rPr lang="en-GB" b="1" dirty="0">
                <a:latin typeface="Calibri" panose="020F0502020204030204" pitchFamily="34" charset="0"/>
                <a:cs typeface="Calibri" panose="020F0502020204030204" pitchFamily="34" charset="0"/>
                <a:hlinkClick r:id="rId3"/>
              </a:rPr>
              <a:t>https://www.youtube.com/watch?v=aDcwX_3DIJw</a:t>
            </a:r>
            <a:endParaRPr lang="en-GB" b="1" dirty="0">
              <a:latin typeface="Calibri" panose="020F0502020204030204" pitchFamily="34" charset="0"/>
              <a:cs typeface="Calibri" panose="020F0502020204030204" pitchFamily="34" charset="0"/>
            </a:endParaRPr>
          </a:p>
          <a:p>
            <a:endParaRPr lang="en-GB" sz="2800" b="1" dirty="0">
              <a:latin typeface="Calibri" panose="020F0502020204030204" pitchFamily="34" charset="0"/>
              <a:cs typeface="Calibri" panose="020F0502020204030204" pitchFamily="34" charset="0"/>
            </a:endParaRPr>
          </a:p>
          <a:p>
            <a:r>
              <a:rPr lang="en-GB" sz="2800" b="1" dirty="0">
                <a:latin typeface="Calibri" panose="020F0502020204030204" pitchFamily="34" charset="0"/>
                <a:cs typeface="Calibri" panose="020F0502020204030204" pitchFamily="34" charset="0"/>
              </a:rPr>
              <a:t>You Tube Link to the Our Father in BSL:</a:t>
            </a:r>
          </a:p>
          <a:p>
            <a:endParaRPr lang="en-GB" b="1" dirty="0">
              <a:latin typeface="Calibri" panose="020F0502020204030204" pitchFamily="34" charset="0"/>
              <a:cs typeface="Calibri" panose="020F0502020204030204" pitchFamily="34" charset="0"/>
              <a:hlinkClick r:id="rId3"/>
            </a:endParaRPr>
          </a:p>
          <a:p>
            <a:r>
              <a:rPr lang="en-GB" sz="1800" b="1" dirty="0">
                <a:latin typeface="Calibri" panose="020F0502020204030204" pitchFamily="34" charset="0"/>
                <a:cs typeface="Calibri" panose="020F0502020204030204" pitchFamily="34" charset="0"/>
                <a:hlinkClick r:id="rId3"/>
              </a:rPr>
              <a:t>https://www.youtube.com/watch?v=WrpjmrtF7Z0</a:t>
            </a:r>
          </a:p>
          <a:p>
            <a:endParaRPr lang="en-GB" b="1" dirty="0">
              <a:latin typeface="Calibri" panose="020F0502020204030204" pitchFamily="34" charset="0"/>
              <a:cs typeface="Calibri" panose="020F0502020204030204" pitchFamily="34" charset="0"/>
              <a:hlinkClick r:id="rId3"/>
            </a:endParaRPr>
          </a:p>
          <a:p>
            <a:endParaRPr lang="en-GB" sz="1800" b="1" dirty="0">
              <a:latin typeface="Calibri" panose="020F0502020204030204" pitchFamily="34" charset="0"/>
              <a:cs typeface="Calibri" panose="020F0502020204030204" pitchFamily="34" charset="0"/>
              <a:hlinkClick r:id="rId3"/>
            </a:endParaRPr>
          </a:p>
          <a:p>
            <a:r>
              <a:rPr lang="en-GB" sz="2800" b="1" dirty="0">
                <a:latin typeface="Calibri" panose="020F0502020204030204" pitchFamily="34" charset="0"/>
                <a:cs typeface="Calibri" panose="020F0502020204030204" pitchFamily="34" charset="0"/>
              </a:rPr>
              <a:t>You Tube Link to the Our Father in song (CJM Music):</a:t>
            </a:r>
            <a:endParaRPr lang="en-GB" b="1" dirty="0">
              <a:latin typeface="Calibri" panose="020F0502020204030204" pitchFamily="34" charset="0"/>
              <a:cs typeface="Calibri" panose="020F0502020204030204" pitchFamily="34" charset="0"/>
              <a:hlinkClick r:id="rId3"/>
            </a:endParaRPr>
          </a:p>
          <a:p>
            <a:endParaRPr lang="en-GB" sz="1800" b="1" dirty="0">
              <a:latin typeface="Calibri" panose="020F0502020204030204" pitchFamily="34" charset="0"/>
              <a:cs typeface="Calibri" panose="020F0502020204030204" pitchFamily="34" charset="0"/>
              <a:hlinkClick r:id="rId3"/>
            </a:endParaRPr>
          </a:p>
          <a:p>
            <a:r>
              <a:rPr lang="en-GB" sz="1800" b="1" dirty="0">
                <a:latin typeface="Calibri" panose="020F0502020204030204" pitchFamily="34" charset="0"/>
                <a:cs typeface="Calibri" panose="020F0502020204030204" pitchFamily="34" charset="0"/>
                <a:hlinkClick r:id="rId3"/>
              </a:rPr>
              <a:t>https://www.youtube.com/watch?v=9tGqHrR8J0U</a:t>
            </a:r>
          </a:p>
          <a:p>
            <a:endParaRPr lang="en-GB" dirty="0"/>
          </a:p>
          <a:p>
            <a:endParaRPr lang="en-GB" dirty="0"/>
          </a:p>
        </p:txBody>
      </p:sp>
    </p:spTree>
    <p:extLst>
      <p:ext uri="{BB962C8B-B14F-4D97-AF65-F5344CB8AC3E}">
        <p14:creationId xmlns:p14="http://schemas.microsoft.com/office/powerpoint/2010/main" val="3681121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AC897EE-E251-1E9F-4CB4-B59D6EA41A56}"/>
              </a:ext>
            </a:extLst>
          </p:cNvPr>
          <p:cNvSpPr>
            <a:spLocks noGrp="1"/>
          </p:cNvSpPr>
          <p:nvPr>
            <p:ph type="sldNum" sz="quarter" idx="12"/>
          </p:nvPr>
        </p:nvSpPr>
        <p:spPr/>
        <p:txBody>
          <a:bodyPr/>
          <a:lstStyle/>
          <a:p>
            <a:fld id="{87E7843D-FF13-4365-9478-9625B70A2705}" type="slidenum">
              <a:rPr lang="en-US" smtClean="0"/>
              <a:t>5</a:t>
            </a:fld>
            <a:endParaRPr lang="en-US"/>
          </a:p>
        </p:txBody>
      </p:sp>
      <p:sp>
        <p:nvSpPr>
          <p:cNvPr id="6" name="TextBox 5">
            <a:extLst>
              <a:ext uri="{FF2B5EF4-FFF2-40B4-BE49-F238E27FC236}">
                <a16:creationId xmlns:a16="http://schemas.microsoft.com/office/drawing/2014/main" id="{3EF4094E-EA2F-9908-6D1A-C5977292F5C3}"/>
              </a:ext>
            </a:extLst>
          </p:cNvPr>
          <p:cNvSpPr txBox="1"/>
          <p:nvPr/>
        </p:nvSpPr>
        <p:spPr>
          <a:xfrm>
            <a:off x="641137" y="982176"/>
            <a:ext cx="6623729" cy="5262979"/>
          </a:xfrm>
          <a:prstGeom prst="rect">
            <a:avLst/>
          </a:prstGeom>
          <a:noFill/>
        </p:spPr>
        <p:txBody>
          <a:bodyPr wrap="square">
            <a:spAutoFit/>
          </a:bodyPr>
          <a:lstStyle/>
          <a:p>
            <a:r>
              <a:rPr lang="es-ES" sz="2400" b="1" i="1" dirty="0">
                <a:solidFill>
                  <a:srgbClr val="333333"/>
                </a:solidFill>
                <a:effectLst/>
                <a:latin typeface="Helvetica Neue"/>
              </a:rPr>
              <a:t>Our </a:t>
            </a:r>
            <a:r>
              <a:rPr lang="es-ES" sz="2400" b="1" i="1" dirty="0" err="1">
                <a:solidFill>
                  <a:srgbClr val="333333"/>
                </a:solidFill>
                <a:effectLst/>
                <a:latin typeface="Helvetica Neue"/>
              </a:rPr>
              <a:t>Father</a:t>
            </a:r>
            <a:r>
              <a:rPr lang="es-ES" sz="2400" b="1" i="1" dirty="0">
                <a:solidFill>
                  <a:srgbClr val="333333"/>
                </a:solidFill>
                <a:effectLst/>
                <a:latin typeface="Helvetica Neue"/>
              </a:rPr>
              <a:t> in </a:t>
            </a:r>
            <a:r>
              <a:rPr lang="es-ES" sz="2400" b="1" i="1" dirty="0" err="1">
                <a:solidFill>
                  <a:srgbClr val="333333"/>
                </a:solidFill>
                <a:effectLst/>
                <a:latin typeface="Helvetica Neue"/>
              </a:rPr>
              <a:t>Spanish</a:t>
            </a:r>
            <a:endParaRPr lang="es-ES" sz="2400" b="1" i="1" dirty="0">
              <a:solidFill>
                <a:srgbClr val="333333"/>
              </a:solidFill>
              <a:effectLst/>
              <a:latin typeface="Helvetica Neue"/>
            </a:endParaRPr>
          </a:p>
          <a:p>
            <a:r>
              <a:rPr lang="es-ES" sz="2400" b="0" i="0" dirty="0">
                <a:solidFill>
                  <a:srgbClr val="333333"/>
                </a:solidFill>
                <a:effectLst/>
                <a:latin typeface="Helvetica Neue"/>
              </a:rPr>
              <a:t>Padre nuestro,</a:t>
            </a:r>
            <a:br>
              <a:rPr lang="es-ES" sz="2400" dirty="0"/>
            </a:br>
            <a:r>
              <a:rPr lang="es-ES" sz="2400" b="0" i="0" dirty="0">
                <a:solidFill>
                  <a:srgbClr val="333333"/>
                </a:solidFill>
                <a:effectLst/>
                <a:latin typeface="Helvetica Neue"/>
              </a:rPr>
              <a:t>que estás en el cielo.</a:t>
            </a:r>
            <a:br>
              <a:rPr lang="es-ES" sz="2400" dirty="0"/>
            </a:br>
            <a:r>
              <a:rPr lang="es-ES" sz="2400" b="0" i="0" dirty="0">
                <a:solidFill>
                  <a:srgbClr val="333333"/>
                </a:solidFill>
                <a:effectLst/>
                <a:latin typeface="Helvetica Neue"/>
              </a:rPr>
              <a:t>Santificado sea tu nombre.</a:t>
            </a:r>
            <a:br>
              <a:rPr lang="es-ES" sz="2400" dirty="0"/>
            </a:br>
            <a:r>
              <a:rPr lang="es-ES" sz="2400" b="0" i="0" dirty="0">
                <a:solidFill>
                  <a:srgbClr val="333333"/>
                </a:solidFill>
                <a:effectLst/>
                <a:latin typeface="Helvetica Neue"/>
              </a:rPr>
              <a:t>Venga tu reino.</a:t>
            </a:r>
            <a:br>
              <a:rPr lang="es-ES" sz="2400" dirty="0"/>
            </a:br>
            <a:r>
              <a:rPr lang="es-ES" sz="2400" b="0" i="0" dirty="0">
                <a:solidFill>
                  <a:srgbClr val="333333"/>
                </a:solidFill>
                <a:effectLst/>
                <a:latin typeface="Helvetica Neue"/>
              </a:rPr>
              <a:t>Hágase tu voluntad en la tierra como en el cielo.</a:t>
            </a:r>
            <a:br>
              <a:rPr lang="es-ES" sz="2400" dirty="0"/>
            </a:br>
            <a:r>
              <a:rPr lang="es-ES" sz="2400" b="0" i="0" dirty="0">
                <a:solidFill>
                  <a:srgbClr val="333333"/>
                </a:solidFill>
                <a:effectLst/>
                <a:latin typeface="Helvetica Neue"/>
              </a:rPr>
              <a:t>Danos hoy nuestro pan de cada día.</a:t>
            </a:r>
            <a:br>
              <a:rPr lang="es-ES" sz="2400" dirty="0"/>
            </a:br>
            <a:r>
              <a:rPr lang="es-ES" sz="2400" b="0" i="0" dirty="0">
                <a:solidFill>
                  <a:srgbClr val="333333"/>
                </a:solidFill>
                <a:effectLst/>
                <a:latin typeface="Helvetica Neue"/>
              </a:rPr>
              <a:t>Perdona nuestras ofensas,</a:t>
            </a:r>
            <a:br>
              <a:rPr lang="es-ES" sz="2400" dirty="0"/>
            </a:br>
            <a:r>
              <a:rPr lang="es-ES" sz="2400" b="0" i="0" dirty="0">
                <a:solidFill>
                  <a:srgbClr val="333333"/>
                </a:solidFill>
                <a:effectLst/>
                <a:latin typeface="Helvetica Neue"/>
              </a:rPr>
              <a:t>como también nosotros perdonamos a los que nos ofenden.</a:t>
            </a:r>
            <a:br>
              <a:rPr lang="es-ES" sz="2400" dirty="0"/>
            </a:br>
            <a:r>
              <a:rPr lang="es-ES" sz="2400" b="0" i="0" dirty="0">
                <a:solidFill>
                  <a:srgbClr val="333333"/>
                </a:solidFill>
                <a:effectLst/>
                <a:latin typeface="Helvetica Neue"/>
              </a:rPr>
              <a:t>No nos dejes caer en tentación y líbranos del mal.</a:t>
            </a:r>
            <a:br>
              <a:rPr lang="es-ES" sz="2400" dirty="0"/>
            </a:br>
            <a:endParaRPr lang="en-GB" sz="2400" dirty="0"/>
          </a:p>
        </p:txBody>
      </p:sp>
      <p:pic>
        <p:nvPicPr>
          <p:cNvPr id="5" name="Picture 4">
            <a:extLst>
              <a:ext uri="{FF2B5EF4-FFF2-40B4-BE49-F238E27FC236}">
                <a16:creationId xmlns:a16="http://schemas.microsoft.com/office/drawing/2014/main" id="{7A9EF3B9-A720-1C02-9C56-0459359DEBCD}"/>
              </a:ext>
            </a:extLst>
          </p:cNvPr>
          <p:cNvPicPr>
            <a:picLocks noChangeAspect="1"/>
          </p:cNvPicPr>
          <p:nvPr/>
        </p:nvPicPr>
        <p:blipFill rotWithShape="1">
          <a:blip r:embed="rId2"/>
          <a:srcRect l="39900"/>
          <a:stretch/>
        </p:blipFill>
        <p:spPr>
          <a:xfrm>
            <a:off x="7572375" y="1326526"/>
            <a:ext cx="3829050" cy="4204947"/>
          </a:xfrm>
          <a:prstGeom prst="rect">
            <a:avLst/>
          </a:prstGeom>
        </p:spPr>
      </p:pic>
    </p:spTree>
    <p:extLst>
      <p:ext uri="{BB962C8B-B14F-4D97-AF65-F5344CB8AC3E}">
        <p14:creationId xmlns:p14="http://schemas.microsoft.com/office/powerpoint/2010/main" val="29837385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09FF642-6441-9A06-FBA9-DE456D001C30}"/>
              </a:ext>
            </a:extLst>
          </p:cNvPr>
          <p:cNvSpPr>
            <a:spLocks noGrp="1"/>
          </p:cNvSpPr>
          <p:nvPr>
            <p:ph type="sldNum" sz="quarter" idx="12"/>
          </p:nvPr>
        </p:nvSpPr>
        <p:spPr/>
        <p:txBody>
          <a:bodyPr/>
          <a:lstStyle/>
          <a:p>
            <a:fld id="{87E7843D-FF13-4365-9478-9625B70A2705}" type="slidenum">
              <a:rPr lang="en-US" smtClean="0"/>
              <a:t>6</a:t>
            </a:fld>
            <a:endParaRPr lang="en-US"/>
          </a:p>
        </p:txBody>
      </p:sp>
      <p:sp>
        <p:nvSpPr>
          <p:cNvPr id="6" name="TextBox 5">
            <a:extLst>
              <a:ext uri="{FF2B5EF4-FFF2-40B4-BE49-F238E27FC236}">
                <a16:creationId xmlns:a16="http://schemas.microsoft.com/office/drawing/2014/main" id="{DB60B250-58FB-E489-CDE8-021109522BC5}"/>
              </a:ext>
            </a:extLst>
          </p:cNvPr>
          <p:cNvSpPr txBox="1"/>
          <p:nvPr/>
        </p:nvSpPr>
        <p:spPr>
          <a:xfrm>
            <a:off x="839338" y="949134"/>
            <a:ext cx="6097554" cy="5393784"/>
          </a:xfrm>
          <a:prstGeom prst="rect">
            <a:avLst/>
          </a:prstGeom>
          <a:noFill/>
        </p:spPr>
        <p:txBody>
          <a:bodyPr wrap="square">
            <a:spAutoFit/>
          </a:bodyPr>
          <a:lstStyle/>
          <a:p>
            <a:r>
              <a:rPr lang="es-ES" sz="2800" b="1" i="1" dirty="0">
                <a:solidFill>
                  <a:srgbClr val="333333"/>
                </a:solidFill>
                <a:effectLst/>
                <a:latin typeface="Helvetica Neue"/>
              </a:rPr>
              <a:t>Our </a:t>
            </a:r>
            <a:r>
              <a:rPr lang="es-ES" sz="2800" b="1" i="1" dirty="0" err="1">
                <a:solidFill>
                  <a:srgbClr val="333333"/>
                </a:solidFill>
                <a:effectLst/>
                <a:latin typeface="Helvetica Neue"/>
              </a:rPr>
              <a:t>Father</a:t>
            </a:r>
            <a:r>
              <a:rPr lang="es-ES" sz="2800" b="1" i="1" dirty="0">
                <a:solidFill>
                  <a:srgbClr val="333333"/>
                </a:solidFill>
                <a:effectLst/>
                <a:latin typeface="Helvetica Neue"/>
              </a:rPr>
              <a:t> in French</a:t>
            </a:r>
          </a:p>
          <a:p>
            <a:r>
              <a:rPr lang="fr-FR" sz="2550" b="0" i="0" dirty="0">
                <a:solidFill>
                  <a:srgbClr val="333333"/>
                </a:solidFill>
                <a:effectLst/>
                <a:latin typeface="Helvetica Neue"/>
              </a:rPr>
              <a:t>Notre Père, qui es aux cieux, Que ton nom soit sanctifié, Que ton règne vienne, Que ta volonté soit faite sur la terre comme au ciel. Donne-nous aujourd'hui notre pain de ce jour. Pardonne-nous nos </a:t>
            </a:r>
            <a:r>
              <a:rPr lang="fr-FR" sz="2550" b="0" i="0" dirty="0" err="1">
                <a:solidFill>
                  <a:srgbClr val="333333"/>
                </a:solidFill>
                <a:effectLst/>
                <a:latin typeface="Helvetica Neue"/>
              </a:rPr>
              <a:t>offences</a:t>
            </a:r>
            <a:r>
              <a:rPr lang="fr-FR" sz="2550" b="0" i="0" dirty="0">
                <a:solidFill>
                  <a:srgbClr val="333333"/>
                </a:solidFill>
                <a:effectLst/>
                <a:latin typeface="Helvetica Neue"/>
              </a:rPr>
              <a:t> Comme nous pardonnons aussi à ceux qui nous ont offensés. Et ne nous soumets pas à la tentation, mais délivre-nous du mal, car c'est à toi qu'appartiennent le règne, la puissance et la gloire, aux siècles des siècles.</a:t>
            </a:r>
            <a:br>
              <a:rPr lang="fr-FR" sz="2550" dirty="0"/>
            </a:br>
            <a:br>
              <a:rPr lang="fr-FR" dirty="0"/>
            </a:br>
            <a:endParaRPr lang="en-GB" dirty="0"/>
          </a:p>
        </p:txBody>
      </p:sp>
      <p:pic>
        <p:nvPicPr>
          <p:cNvPr id="5" name="Picture 4">
            <a:extLst>
              <a:ext uri="{FF2B5EF4-FFF2-40B4-BE49-F238E27FC236}">
                <a16:creationId xmlns:a16="http://schemas.microsoft.com/office/drawing/2014/main" id="{F5CC1105-02D5-083A-FB43-0B1F3AD5B717}"/>
              </a:ext>
            </a:extLst>
          </p:cNvPr>
          <p:cNvPicPr>
            <a:picLocks noChangeAspect="1"/>
          </p:cNvPicPr>
          <p:nvPr/>
        </p:nvPicPr>
        <p:blipFill rotWithShape="1">
          <a:blip r:embed="rId2"/>
          <a:srcRect l="28939" t="26623" r="52197" b="35390"/>
          <a:stretch/>
        </p:blipFill>
        <p:spPr>
          <a:xfrm>
            <a:off x="7272339" y="1403828"/>
            <a:ext cx="4146634" cy="3896835"/>
          </a:xfrm>
          <a:prstGeom prst="rect">
            <a:avLst/>
          </a:prstGeom>
          <a:ln w="44450">
            <a:solidFill>
              <a:schemeClr val="tx1"/>
            </a:solidFill>
          </a:ln>
        </p:spPr>
      </p:pic>
    </p:spTree>
    <p:extLst>
      <p:ext uri="{BB962C8B-B14F-4D97-AF65-F5344CB8AC3E}">
        <p14:creationId xmlns:p14="http://schemas.microsoft.com/office/powerpoint/2010/main" val="1346632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CB84438-958F-B378-B9B3-38C60B049835}"/>
              </a:ext>
            </a:extLst>
          </p:cNvPr>
          <p:cNvSpPr>
            <a:spLocks noGrp="1"/>
          </p:cNvSpPr>
          <p:nvPr>
            <p:ph type="sldNum" sz="quarter" idx="12"/>
          </p:nvPr>
        </p:nvSpPr>
        <p:spPr/>
        <p:txBody>
          <a:bodyPr/>
          <a:lstStyle/>
          <a:p>
            <a:fld id="{87E7843D-FF13-4365-9478-9625B70A2705}" type="slidenum">
              <a:rPr lang="en-US" smtClean="0"/>
              <a:t>7</a:t>
            </a:fld>
            <a:endParaRPr lang="en-US"/>
          </a:p>
        </p:txBody>
      </p:sp>
      <p:sp>
        <p:nvSpPr>
          <p:cNvPr id="6" name="TextBox 5">
            <a:extLst>
              <a:ext uri="{FF2B5EF4-FFF2-40B4-BE49-F238E27FC236}">
                <a16:creationId xmlns:a16="http://schemas.microsoft.com/office/drawing/2014/main" id="{F984D713-383B-2200-D5DA-FBD0299472FC}"/>
              </a:ext>
            </a:extLst>
          </p:cNvPr>
          <p:cNvSpPr txBox="1"/>
          <p:nvPr/>
        </p:nvSpPr>
        <p:spPr>
          <a:xfrm>
            <a:off x="793809" y="797510"/>
            <a:ext cx="6094602" cy="5262979"/>
          </a:xfrm>
          <a:prstGeom prst="rect">
            <a:avLst/>
          </a:prstGeom>
          <a:noFill/>
        </p:spPr>
        <p:txBody>
          <a:bodyPr wrap="square">
            <a:spAutoFit/>
          </a:bodyPr>
          <a:lstStyle/>
          <a:p>
            <a:r>
              <a:rPr lang="en-GB" sz="2400" b="1" i="1" dirty="0">
                <a:latin typeface="Calibri" panose="020F0502020204030204" pitchFamily="34" charset="0"/>
                <a:cs typeface="Calibri" panose="020F0502020204030204" pitchFamily="34" charset="0"/>
              </a:rPr>
              <a:t>Our Father in Yoruba</a:t>
            </a:r>
          </a:p>
          <a:p>
            <a:r>
              <a:rPr lang="en-GB" sz="2400" dirty="0">
                <a:latin typeface="Calibri" panose="020F0502020204030204" pitchFamily="34" charset="0"/>
                <a:cs typeface="Calibri" panose="020F0502020204030204" pitchFamily="34" charset="0"/>
              </a:rPr>
              <a:t>Baba </a:t>
            </a:r>
            <a:r>
              <a:rPr lang="en-GB" sz="2400" dirty="0" err="1">
                <a:latin typeface="Calibri" panose="020F0502020204030204" pitchFamily="34" charset="0"/>
                <a:cs typeface="Calibri" panose="020F0502020204030204" pitchFamily="34" charset="0"/>
              </a:rPr>
              <a:t>wa</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ti</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mbẹ</a:t>
            </a:r>
            <a:r>
              <a:rPr lang="en-GB" sz="2400" dirty="0">
                <a:latin typeface="Calibri" panose="020F0502020204030204" pitchFamily="34" charset="0"/>
                <a:cs typeface="Calibri" panose="020F0502020204030204" pitchFamily="34" charset="0"/>
              </a:rPr>
              <a:t> li </a:t>
            </a:r>
            <a:r>
              <a:rPr lang="en-GB" sz="2400" dirty="0" err="1">
                <a:latin typeface="Calibri" panose="020F0502020204030204" pitchFamily="34" charset="0"/>
                <a:cs typeface="Calibri" panose="020F0502020204030204" pitchFamily="34" charset="0"/>
              </a:rPr>
              <a:t>ọrun</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Ki a </a:t>
            </a:r>
            <a:r>
              <a:rPr lang="en-GB" sz="2400" dirty="0" err="1">
                <a:latin typeface="Calibri" panose="020F0502020204030204" pitchFamily="34" charset="0"/>
                <a:cs typeface="Calibri" panose="020F0502020204030204" pitchFamily="34" charset="0"/>
              </a:rPr>
              <a:t>bọwọ</a:t>
            </a:r>
            <a:r>
              <a:rPr lang="en-GB" sz="2400" dirty="0">
                <a:latin typeface="Calibri" panose="020F0502020204030204" pitchFamily="34" charset="0"/>
                <a:cs typeface="Calibri" panose="020F0502020204030204" pitchFamily="34" charset="0"/>
              </a:rPr>
              <a:t> fun </a:t>
            </a:r>
            <a:r>
              <a:rPr lang="en-GB" sz="2400" dirty="0" err="1">
                <a:latin typeface="Calibri" panose="020F0502020204030204" pitchFamily="34" charset="0"/>
                <a:cs typeface="Calibri" panose="020F0502020204030204" pitchFamily="34" charset="0"/>
              </a:rPr>
              <a:t>orukọ</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rẹ</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Ki </a:t>
            </a:r>
            <a:r>
              <a:rPr lang="en-GB" sz="2400" dirty="0" err="1">
                <a:latin typeface="Calibri" panose="020F0502020204030204" pitchFamily="34" charset="0"/>
                <a:cs typeface="Calibri" panose="020F0502020204030204" pitchFamily="34" charset="0"/>
              </a:rPr>
              <a:t>Ijọba</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rẹ</a:t>
            </a:r>
            <a:r>
              <a:rPr lang="en-GB" sz="2400" dirty="0">
                <a:latin typeface="Calibri" panose="020F0502020204030204" pitchFamily="34" charset="0"/>
                <a:cs typeface="Calibri" panose="020F0502020204030204" pitchFamily="34" charset="0"/>
              </a:rPr>
              <a:t> de</a:t>
            </a:r>
          </a:p>
          <a:p>
            <a:r>
              <a:rPr lang="en-GB" sz="2400" dirty="0" err="1">
                <a:latin typeface="Calibri" panose="020F0502020204030204" pitchFamily="34" charset="0"/>
                <a:cs typeface="Calibri" panose="020F0502020204030204" pitchFamily="34" charset="0"/>
              </a:rPr>
              <a:t>Ifẹ</a:t>
            </a:r>
            <a:r>
              <a:rPr lang="en-GB" sz="2400" dirty="0">
                <a:latin typeface="Calibri" panose="020F0502020204030204" pitchFamily="34" charset="0"/>
                <a:cs typeface="Calibri" panose="020F0502020204030204" pitchFamily="34" charset="0"/>
              </a:rPr>
              <a:t> tire </a:t>
            </a:r>
            <a:r>
              <a:rPr lang="en-GB" sz="2400" dirty="0" err="1">
                <a:latin typeface="Calibri" panose="020F0502020204030204" pitchFamily="34" charset="0"/>
                <a:cs typeface="Calibri" panose="020F0502020204030204" pitchFamily="34" charset="0"/>
              </a:rPr>
              <a:t>ni</a:t>
            </a:r>
            <a:r>
              <a:rPr lang="en-GB" sz="2400" dirty="0">
                <a:latin typeface="Calibri" panose="020F0502020204030204" pitchFamily="34" charset="0"/>
                <a:cs typeface="Calibri" panose="020F0502020204030204" pitchFamily="34" charset="0"/>
              </a:rPr>
              <a:t> ki a </a:t>
            </a:r>
            <a:r>
              <a:rPr lang="en-GB" sz="2400" dirty="0" err="1">
                <a:latin typeface="Calibri" panose="020F0502020204030204" pitchFamily="34" charset="0"/>
                <a:cs typeface="Calibri" panose="020F0502020204030204" pitchFamily="34" charset="0"/>
              </a:rPr>
              <a:t>ṣe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Bi </a:t>
            </a:r>
            <a:r>
              <a:rPr lang="en-GB" sz="2400" dirty="0" err="1">
                <a:latin typeface="Calibri" panose="020F0502020204030204" pitchFamily="34" charset="0"/>
                <a:cs typeface="Calibri" panose="020F0502020204030204" pitchFamily="34" charset="0"/>
              </a:rPr>
              <a:t>ti</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orun</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beni</a:t>
            </a:r>
            <a:r>
              <a:rPr lang="en-GB" sz="2400" dirty="0">
                <a:latin typeface="Calibri" panose="020F0502020204030204" pitchFamily="34" charset="0"/>
                <a:cs typeface="Calibri" panose="020F0502020204030204" pitchFamily="34" charset="0"/>
              </a:rPr>
              <a:t> li </a:t>
            </a:r>
            <a:r>
              <a:rPr lang="en-GB" sz="2400" dirty="0" err="1">
                <a:latin typeface="Calibri" panose="020F0502020204030204" pitchFamily="34" charset="0"/>
                <a:cs typeface="Calibri" panose="020F0502020204030204" pitchFamily="34" charset="0"/>
              </a:rPr>
              <a:t>aiye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Fun </a:t>
            </a:r>
            <a:r>
              <a:rPr lang="en-GB" sz="2400" dirty="0" err="1">
                <a:latin typeface="Calibri" panose="020F0502020204030204" pitchFamily="34" charset="0"/>
                <a:cs typeface="Calibri" panose="020F0502020204030204" pitchFamily="34" charset="0"/>
              </a:rPr>
              <a:t>wa</a:t>
            </a:r>
            <a:r>
              <a:rPr lang="en-GB" sz="2400" dirty="0">
                <a:latin typeface="Calibri" panose="020F0502020204030204" pitchFamily="34" charset="0"/>
                <a:cs typeface="Calibri" panose="020F0502020204030204" pitchFamily="34" charset="0"/>
              </a:rPr>
              <a:t> li </a:t>
            </a:r>
            <a:r>
              <a:rPr lang="en-GB" sz="2400" dirty="0" err="1">
                <a:latin typeface="Calibri" panose="020F0502020204030204" pitchFamily="34" charset="0"/>
                <a:cs typeface="Calibri" panose="020F0502020204030204" pitchFamily="34" charset="0"/>
              </a:rPr>
              <a:t>onje</a:t>
            </a:r>
            <a:r>
              <a:rPr lang="en-GB" sz="2400" dirty="0">
                <a:latin typeface="Calibri" panose="020F0502020204030204" pitchFamily="34" charset="0"/>
                <a:cs typeface="Calibri" panose="020F0502020204030204" pitchFamily="34" charset="0"/>
              </a:rPr>
              <a:t> Ojo </a:t>
            </a:r>
            <a:r>
              <a:rPr lang="en-GB" sz="2400" dirty="0" err="1">
                <a:latin typeface="Calibri" panose="020F0502020204030204" pitchFamily="34" charset="0"/>
                <a:cs typeface="Calibri" panose="020F0502020204030204" pitchFamily="34" charset="0"/>
              </a:rPr>
              <a:t>wa</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loni</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Dari </a:t>
            </a:r>
            <a:r>
              <a:rPr lang="en-GB" sz="2400" dirty="0" err="1">
                <a:latin typeface="Calibri" panose="020F0502020204030204" pitchFamily="34" charset="0"/>
                <a:cs typeface="Calibri" panose="020F0502020204030204" pitchFamily="34" charset="0"/>
              </a:rPr>
              <a:t>gbese</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wa</a:t>
            </a:r>
            <a:r>
              <a:rPr lang="en-GB" sz="2400" dirty="0">
                <a:latin typeface="Calibri" panose="020F0502020204030204" pitchFamily="34" charset="0"/>
                <a:cs typeface="Calibri" panose="020F0502020204030204" pitchFamily="34" charset="0"/>
              </a:rPr>
              <a:t> ji </a:t>
            </a:r>
            <a:r>
              <a:rPr lang="en-GB" sz="2400" dirty="0" err="1">
                <a:latin typeface="Calibri" panose="020F0502020204030204" pitchFamily="34" charset="0"/>
                <a:cs typeface="Calibri" panose="020F0502020204030204" pitchFamily="34" charset="0"/>
              </a:rPr>
              <a:t>wa</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Bi awa </a:t>
            </a:r>
            <a:r>
              <a:rPr lang="en-GB" sz="2400" dirty="0" err="1">
                <a:latin typeface="Calibri" panose="020F0502020204030204" pitchFamily="34" charset="0"/>
                <a:cs typeface="Calibri" panose="020F0502020204030204" pitchFamily="34" charset="0"/>
              </a:rPr>
              <a:t>ti</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ndariji</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awon</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onigbese</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wa</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Ma </a:t>
            </a:r>
            <a:r>
              <a:rPr lang="en-GB" sz="2400" dirty="0" err="1">
                <a:latin typeface="Calibri" panose="020F0502020204030204" pitchFamily="34" charset="0"/>
                <a:cs typeface="Calibri" panose="020F0502020204030204" pitchFamily="34" charset="0"/>
              </a:rPr>
              <a:t>si</a:t>
            </a:r>
            <a:r>
              <a:rPr lang="en-GB" sz="2400" dirty="0">
                <a:latin typeface="Calibri" panose="020F0502020204030204" pitchFamily="34" charset="0"/>
                <a:cs typeface="Calibri" panose="020F0502020204030204" pitchFamily="34" charset="0"/>
              </a:rPr>
              <a:t> fa </a:t>
            </a:r>
            <a:r>
              <a:rPr lang="en-GB" sz="2400" dirty="0" err="1">
                <a:latin typeface="Calibri" panose="020F0502020204030204" pitchFamily="34" charset="0"/>
                <a:cs typeface="Calibri" panose="020F0502020204030204" pitchFamily="34" charset="0"/>
              </a:rPr>
              <a:t>wa</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sinu</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idewo</a:t>
            </a:r>
            <a:endParaRPr lang="en-GB" sz="2400" dirty="0">
              <a:latin typeface="Calibri" panose="020F0502020204030204" pitchFamily="34" charset="0"/>
              <a:cs typeface="Calibri" panose="020F0502020204030204" pitchFamily="34" charset="0"/>
            </a:endParaRPr>
          </a:p>
          <a:p>
            <a:r>
              <a:rPr lang="en-GB" sz="2400" dirty="0" err="1">
                <a:latin typeface="Calibri" panose="020F0502020204030204" pitchFamily="34" charset="0"/>
                <a:cs typeface="Calibri" panose="020F0502020204030204" pitchFamily="34" charset="0"/>
              </a:rPr>
              <a:t>Sugbon</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gba</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wa</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lowo</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bilisi</a:t>
            </a:r>
            <a:endParaRPr lang="en-GB" sz="2400" dirty="0">
              <a:latin typeface="Calibri" panose="020F0502020204030204" pitchFamily="34" charset="0"/>
              <a:cs typeface="Calibri" panose="020F0502020204030204" pitchFamily="34" charset="0"/>
            </a:endParaRPr>
          </a:p>
          <a:p>
            <a:r>
              <a:rPr lang="en-GB" sz="2400" dirty="0" err="1">
                <a:latin typeface="Calibri" panose="020F0502020204030204" pitchFamily="34" charset="0"/>
                <a:cs typeface="Calibri" panose="020F0502020204030204" pitchFamily="34" charset="0"/>
              </a:rPr>
              <a:t>Nitori</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ijo</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ba</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ni</a:t>
            </a:r>
            <a:r>
              <a:rPr lang="en-GB" sz="2400" dirty="0">
                <a:latin typeface="Calibri" panose="020F0502020204030204" pitchFamily="34" charset="0"/>
                <a:cs typeface="Calibri" panose="020F0502020204030204" pitchFamily="34" charset="0"/>
              </a:rPr>
              <a:t> tire</a:t>
            </a:r>
          </a:p>
          <a:p>
            <a:r>
              <a:rPr lang="en-GB" sz="2400" dirty="0" err="1">
                <a:latin typeface="Calibri" panose="020F0502020204030204" pitchFamily="34" charset="0"/>
                <a:cs typeface="Calibri" panose="020F0502020204030204" pitchFamily="34" charset="0"/>
              </a:rPr>
              <a:t>Ati</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agbara</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Ati</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ogo</a:t>
            </a:r>
            <a:endParaRPr lang="en-GB" sz="2400" dirty="0">
              <a:latin typeface="Calibri" panose="020F0502020204030204" pitchFamily="34" charset="0"/>
              <a:cs typeface="Calibri" panose="020F0502020204030204" pitchFamily="34" charset="0"/>
            </a:endParaRPr>
          </a:p>
          <a:p>
            <a:r>
              <a:rPr lang="en-GB" sz="2400" dirty="0" err="1">
                <a:latin typeface="Calibri" panose="020F0502020204030204" pitchFamily="34" charset="0"/>
                <a:cs typeface="Calibri" panose="020F0502020204030204" pitchFamily="34" charset="0"/>
              </a:rPr>
              <a:t>Lailai</a:t>
            </a:r>
            <a:r>
              <a:rPr lang="en-GB" sz="2400" dirty="0">
                <a:latin typeface="Calibri" panose="020F0502020204030204" pitchFamily="34" charset="0"/>
                <a:cs typeface="Calibri" panose="020F0502020204030204" pitchFamily="34" charset="0"/>
              </a:rPr>
              <a:t>, Amin</a:t>
            </a:r>
            <a:endParaRPr lang="en-GB" sz="2800"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BF6A788B-AC03-221C-6BEC-3145C21326C7}"/>
              </a:ext>
            </a:extLst>
          </p:cNvPr>
          <p:cNvPicPr>
            <a:picLocks noChangeAspect="1"/>
          </p:cNvPicPr>
          <p:nvPr/>
        </p:nvPicPr>
        <p:blipFill>
          <a:blip r:embed="rId2"/>
          <a:stretch>
            <a:fillRect/>
          </a:stretch>
        </p:blipFill>
        <p:spPr>
          <a:xfrm>
            <a:off x="5230894" y="1455019"/>
            <a:ext cx="6024295" cy="3947960"/>
          </a:xfrm>
          <a:prstGeom prst="rect">
            <a:avLst/>
          </a:prstGeom>
        </p:spPr>
      </p:pic>
    </p:spTree>
    <p:extLst>
      <p:ext uri="{BB962C8B-B14F-4D97-AF65-F5344CB8AC3E}">
        <p14:creationId xmlns:p14="http://schemas.microsoft.com/office/powerpoint/2010/main" val="2152334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9FCBC6A-B1E8-CB31-F91C-872BA194BC04}"/>
              </a:ext>
            </a:extLst>
          </p:cNvPr>
          <p:cNvSpPr>
            <a:spLocks noGrp="1"/>
          </p:cNvSpPr>
          <p:nvPr>
            <p:ph type="sldNum" sz="quarter" idx="12"/>
          </p:nvPr>
        </p:nvSpPr>
        <p:spPr/>
        <p:txBody>
          <a:bodyPr/>
          <a:lstStyle/>
          <a:p>
            <a:fld id="{87E7843D-FF13-4365-9478-9625B70A2705}" type="slidenum">
              <a:rPr lang="en-US" smtClean="0"/>
              <a:t>8</a:t>
            </a:fld>
            <a:endParaRPr lang="en-US"/>
          </a:p>
        </p:txBody>
      </p:sp>
      <p:sp>
        <p:nvSpPr>
          <p:cNvPr id="6" name="TextBox 5">
            <a:extLst>
              <a:ext uri="{FF2B5EF4-FFF2-40B4-BE49-F238E27FC236}">
                <a16:creationId xmlns:a16="http://schemas.microsoft.com/office/drawing/2014/main" id="{DDD72075-C789-2727-B028-4CF1D6FCAFF8}"/>
              </a:ext>
            </a:extLst>
          </p:cNvPr>
          <p:cNvSpPr txBox="1"/>
          <p:nvPr/>
        </p:nvSpPr>
        <p:spPr>
          <a:xfrm>
            <a:off x="715383" y="982176"/>
            <a:ext cx="6094602" cy="4893647"/>
          </a:xfrm>
          <a:prstGeom prst="rect">
            <a:avLst/>
          </a:prstGeom>
          <a:noFill/>
        </p:spPr>
        <p:txBody>
          <a:bodyPr wrap="square">
            <a:spAutoFit/>
          </a:bodyPr>
          <a:lstStyle/>
          <a:p>
            <a:r>
              <a:rPr lang="en-GB" sz="2400" b="1" i="1" dirty="0">
                <a:solidFill>
                  <a:srgbClr val="000000"/>
                </a:solidFill>
                <a:effectLst/>
                <a:latin typeface="Calibri" panose="020F0502020204030204" pitchFamily="34" charset="0"/>
                <a:cs typeface="Calibri" panose="020F0502020204030204" pitchFamily="34" charset="0"/>
              </a:rPr>
              <a:t>Our Father in Polish </a:t>
            </a:r>
          </a:p>
          <a:p>
            <a:r>
              <a:rPr lang="pl-PL" sz="2400" b="0" i="0" dirty="0">
                <a:solidFill>
                  <a:srgbClr val="000000"/>
                </a:solidFill>
                <a:effectLst/>
                <a:latin typeface="Arial" panose="020B0604020202020204" pitchFamily="34" charset="0"/>
              </a:rPr>
              <a:t>Ojcze Nasz, kt</a:t>
            </a:r>
            <a:r>
              <a:rPr lang="pl-PL" sz="2400" b="0" i="0" dirty="0">
                <a:solidFill>
                  <a:srgbClr val="000000"/>
                </a:solidFill>
                <a:effectLst/>
                <a:latin typeface="Arial,Helvetica,SansSerif"/>
              </a:rPr>
              <a:t>ó</a:t>
            </a:r>
            <a:r>
              <a:rPr lang="pl-PL" sz="2400" b="0" i="0" dirty="0">
                <a:solidFill>
                  <a:srgbClr val="000000"/>
                </a:solidFill>
                <a:effectLst/>
                <a:latin typeface="Arial" panose="020B0604020202020204" pitchFamily="34" charset="0"/>
              </a:rPr>
              <a:t>ry</a:t>
            </a:r>
            <a:r>
              <a:rPr lang="pl-PL" sz="2400" b="0" i="0" dirty="0">
                <a:solidFill>
                  <a:srgbClr val="000000"/>
                </a:solidFill>
                <a:effectLst/>
                <a:latin typeface="Arial,Helvetica,SansSerif"/>
              </a:rPr>
              <a:t>ś</a:t>
            </a:r>
            <a:r>
              <a:rPr lang="pl-PL" sz="2400" b="0" i="0" dirty="0">
                <a:solidFill>
                  <a:srgbClr val="000000"/>
                </a:solidFill>
                <a:effectLst/>
                <a:latin typeface="Arial" panose="020B0604020202020204" pitchFamily="34" charset="0"/>
              </a:rPr>
              <a:t> jest w niebiesiech,</a:t>
            </a:r>
            <a:br>
              <a:rPr lang="pl-PL" sz="2400" b="0" i="0" dirty="0">
                <a:solidFill>
                  <a:srgbClr val="000000"/>
                </a:solidFill>
                <a:effectLst/>
                <a:latin typeface="Arial" panose="020B0604020202020204" pitchFamily="34" charset="0"/>
              </a:rPr>
            </a:br>
            <a:r>
              <a:rPr lang="pl-PL" sz="2400" b="0" i="0" dirty="0">
                <a:solidFill>
                  <a:srgbClr val="000000"/>
                </a:solidFill>
                <a:effectLst/>
                <a:latin typeface="Arial,Helvetica,SansSerif"/>
              </a:rPr>
              <a:t>ś</a:t>
            </a:r>
            <a:r>
              <a:rPr lang="pl-PL" sz="2400" b="0" i="0" dirty="0">
                <a:solidFill>
                  <a:srgbClr val="000000"/>
                </a:solidFill>
                <a:effectLst/>
                <a:latin typeface="Arial" panose="020B0604020202020204" pitchFamily="34" charset="0"/>
              </a:rPr>
              <a:t>wi</a:t>
            </a:r>
            <a:r>
              <a:rPr lang="pl-PL" sz="2400" b="0" i="0" dirty="0">
                <a:solidFill>
                  <a:srgbClr val="000000"/>
                </a:solidFill>
                <a:effectLst/>
                <a:latin typeface="Arial,Helvetica,SansSerif"/>
              </a:rPr>
              <a:t>ęć się imię twoje;</a:t>
            </a:r>
            <a:br>
              <a:rPr lang="pl-PL" sz="2400" b="0" i="0" dirty="0">
                <a:solidFill>
                  <a:srgbClr val="000000"/>
                </a:solidFill>
                <a:effectLst/>
                <a:latin typeface="Arial,Helvetica,SansSerif"/>
              </a:rPr>
            </a:br>
            <a:r>
              <a:rPr lang="pl-PL" sz="2400" b="0" i="0" dirty="0">
                <a:solidFill>
                  <a:srgbClr val="000000"/>
                </a:solidFill>
                <a:effectLst/>
                <a:latin typeface="Arial,Helvetica,SansSerif"/>
              </a:rPr>
              <a:t>przyjdż królestwo twoje,</a:t>
            </a:r>
            <a:br>
              <a:rPr lang="pl-PL" sz="2400" b="0" i="0" dirty="0">
                <a:solidFill>
                  <a:srgbClr val="000000"/>
                </a:solidFill>
                <a:effectLst/>
                <a:latin typeface="Arial,Helvetica,SansSerif"/>
              </a:rPr>
            </a:br>
            <a:r>
              <a:rPr lang="pl-PL" sz="2400" b="0" i="0" dirty="0">
                <a:solidFill>
                  <a:srgbClr val="000000"/>
                </a:solidFill>
                <a:effectLst/>
                <a:latin typeface="Arial,Helvetica,SansSerif"/>
              </a:rPr>
              <a:t>bądż wola twoja,</a:t>
            </a:r>
            <a:br>
              <a:rPr lang="pl-PL" sz="2400" b="0" i="0" dirty="0">
                <a:solidFill>
                  <a:srgbClr val="000000"/>
                </a:solidFill>
                <a:effectLst/>
                <a:latin typeface="Arial,Helvetica,SansSerif"/>
              </a:rPr>
            </a:br>
            <a:r>
              <a:rPr lang="pl-PL" sz="2400" b="0" i="0" dirty="0">
                <a:solidFill>
                  <a:srgbClr val="000000"/>
                </a:solidFill>
                <a:effectLst/>
                <a:latin typeface="Arial,Helvetica,SansSerif"/>
              </a:rPr>
              <a:t>jako w niebie tak i na ziemi.</a:t>
            </a:r>
            <a:br>
              <a:rPr lang="pl-PL" sz="2400" b="0" i="0" dirty="0">
                <a:solidFill>
                  <a:srgbClr val="000000"/>
                </a:solidFill>
                <a:effectLst/>
                <a:latin typeface="Arial,Helvetica,SansSerif"/>
              </a:rPr>
            </a:br>
            <a:r>
              <a:rPr lang="pl-PL" sz="2400" b="0" i="0" dirty="0">
                <a:solidFill>
                  <a:srgbClr val="000000"/>
                </a:solidFill>
                <a:effectLst/>
                <a:latin typeface="Arial" panose="020B0604020202020204" pitchFamily="34" charset="0"/>
              </a:rPr>
              <a:t>Chleba naszego powszedniego daj nam dzisiaj,</a:t>
            </a:r>
            <a:br>
              <a:rPr lang="pl-PL" sz="2400" b="0" i="0" dirty="0">
                <a:solidFill>
                  <a:srgbClr val="000000"/>
                </a:solidFill>
                <a:effectLst/>
                <a:latin typeface="Arial" panose="020B0604020202020204" pitchFamily="34" charset="0"/>
              </a:rPr>
            </a:br>
            <a:r>
              <a:rPr lang="pl-PL" sz="2400" b="0" i="0" dirty="0">
                <a:solidFill>
                  <a:srgbClr val="000000"/>
                </a:solidFill>
                <a:effectLst/>
                <a:latin typeface="Arial" panose="020B0604020202020204" pitchFamily="34" charset="0"/>
              </a:rPr>
              <a:t>i odpu</a:t>
            </a:r>
            <a:r>
              <a:rPr lang="pl-PL" sz="2400" b="0" i="0" dirty="0">
                <a:solidFill>
                  <a:srgbClr val="000000"/>
                </a:solidFill>
                <a:effectLst/>
                <a:latin typeface="Arial,Helvetica,SansSerif"/>
              </a:rPr>
              <a:t>ść</a:t>
            </a:r>
            <a:r>
              <a:rPr lang="pl-PL" sz="2400" b="0" i="0" dirty="0">
                <a:solidFill>
                  <a:srgbClr val="000000"/>
                </a:solidFill>
                <a:effectLst/>
                <a:latin typeface="Arial" panose="020B0604020202020204" pitchFamily="34" charset="0"/>
              </a:rPr>
              <a:t> nam nasze winy,</a:t>
            </a:r>
            <a:br>
              <a:rPr lang="pl-PL" sz="2400" b="0" i="0" dirty="0">
                <a:solidFill>
                  <a:srgbClr val="000000"/>
                </a:solidFill>
                <a:effectLst/>
                <a:latin typeface="Arial" panose="020B0604020202020204" pitchFamily="34" charset="0"/>
              </a:rPr>
            </a:br>
            <a:r>
              <a:rPr lang="pl-PL" sz="2400" b="0" i="0" dirty="0">
                <a:solidFill>
                  <a:srgbClr val="000000"/>
                </a:solidFill>
                <a:effectLst/>
                <a:latin typeface="Arial" panose="020B0604020202020204" pitchFamily="34" charset="0"/>
              </a:rPr>
              <a:t>jako i my odpuszczamy naszym winowajcom.</a:t>
            </a:r>
            <a:br>
              <a:rPr lang="pl-PL" sz="2400" b="0" i="0" dirty="0">
                <a:solidFill>
                  <a:srgbClr val="000000"/>
                </a:solidFill>
                <a:effectLst/>
                <a:latin typeface="Arial" panose="020B0604020202020204" pitchFamily="34" charset="0"/>
              </a:rPr>
            </a:br>
            <a:r>
              <a:rPr lang="pl-PL" sz="2400" b="0" i="0" dirty="0">
                <a:solidFill>
                  <a:srgbClr val="000000"/>
                </a:solidFill>
                <a:effectLst/>
                <a:latin typeface="Arial" panose="020B0604020202020204" pitchFamily="34" charset="0"/>
              </a:rPr>
              <a:t>I nie w</a:t>
            </a:r>
            <a:r>
              <a:rPr lang="pl-PL" sz="2400" b="0" i="0" dirty="0">
                <a:solidFill>
                  <a:srgbClr val="000000"/>
                </a:solidFill>
                <a:effectLst/>
                <a:latin typeface="Arial,Helvetica,SansSerif"/>
              </a:rPr>
              <a:t>ó</a:t>
            </a:r>
            <a:r>
              <a:rPr lang="pl-PL" sz="2400" b="0" i="0" dirty="0">
                <a:solidFill>
                  <a:srgbClr val="000000"/>
                </a:solidFill>
                <a:effectLst/>
                <a:latin typeface="Arial" panose="020B0604020202020204" pitchFamily="34" charset="0"/>
              </a:rPr>
              <a:t>d</a:t>
            </a:r>
            <a:r>
              <a:rPr lang="pl-PL" sz="2400" b="0" i="0" dirty="0">
                <a:solidFill>
                  <a:srgbClr val="000000"/>
                </a:solidFill>
                <a:effectLst/>
                <a:latin typeface="Arial,Helvetica,SansSerif"/>
              </a:rPr>
              <a:t>ż</a:t>
            </a:r>
            <a:r>
              <a:rPr lang="pl-PL" sz="2400" b="0" i="0" dirty="0">
                <a:solidFill>
                  <a:srgbClr val="000000"/>
                </a:solidFill>
                <a:effectLst/>
                <a:latin typeface="Arial" panose="020B0604020202020204" pitchFamily="34" charset="0"/>
              </a:rPr>
              <a:t> nas w pokuszenie,</a:t>
            </a:r>
            <a:br>
              <a:rPr lang="pl-PL" sz="2400" b="0" i="0" dirty="0">
                <a:solidFill>
                  <a:srgbClr val="000000"/>
                </a:solidFill>
                <a:effectLst/>
                <a:latin typeface="Arial" panose="020B0604020202020204" pitchFamily="34" charset="0"/>
              </a:rPr>
            </a:br>
            <a:r>
              <a:rPr lang="pl-PL" sz="2400" b="0" i="0" dirty="0">
                <a:solidFill>
                  <a:srgbClr val="000000"/>
                </a:solidFill>
                <a:effectLst/>
                <a:latin typeface="Arial" panose="020B0604020202020204" pitchFamily="34" charset="0"/>
              </a:rPr>
              <a:t>ale nas zbaw ode z</a:t>
            </a:r>
            <a:r>
              <a:rPr lang="pl-PL" sz="2400" b="0" i="0" dirty="0">
                <a:solidFill>
                  <a:srgbClr val="000000"/>
                </a:solidFill>
                <a:effectLst/>
                <a:latin typeface="Arial,Helvetica,SansSerif"/>
              </a:rPr>
              <a:t>ł</a:t>
            </a:r>
            <a:r>
              <a:rPr lang="pl-PL" sz="2400" b="0" i="0" dirty="0">
                <a:solidFill>
                  <a:srgbClr val="000000"/>
                </a:solidFill>
                <a:effectLst/>
                <a:latin typeface="Arial" panose="020B0604020202020204" pitchFamily="34" charset="0"/>
              </a:rPr>
              <a:t>ego</a:t>
            </a:r>
            <a:endParaRPr lang="en-GB" sz="2400" dirty="0"/>
          </a:p>
        </p:txBody>
      </p:sp>
      <p:pic>
        <p:nvPicPr>
          <p:cNvPr id="5" name="Picture 4">
            <a:extLst>
              <a:ext uri="{FF2B5EF4-FFF2-40B4-BE49-F238E27FC236}">
                <a16:creationId xmlns:a16="http://schemas.microsoft.com/office/drawing/2014/main" id="{0EE41600-A98C-FCFE-B06E-66D49FB936C7}"/>
              </a:ext>
            </a:extLst>
          </p:cNvPr>
          <p:cNvPicPr>
            <a:picLocks noChangeAspect="1"/>
          </p:cNvPicPr>
          <p:nvPr/>
        </p:nvPicPr>
        <p:blipFill>
          <a:blip r:embed="rId2"/>
          <a:stretch>
            <a:fillRect/>
          </a:stretch>
        </p:blipFill>
        <p:spPr>
          <a:xfrm>
            <a:off x="7269725" y="1119937"/>
            <a:ext cx="3894804" cy="4618125"/>
          </a:xfrm>
          <a:prstGeom prst="rect">
            <a:avLst/>
          </a:prstGeom>
        </p:spPr>
      </p:pic>
    </p:spTree>
    <p:extLst>
      <p:ext uri="{BB962C8B-B14F-4D97-AF65-F5344CB8AC3E}">
        <p14:creationId xmlns:p14="http://schemas.microsoft.com/office/powerpoint/2010/main" val="1069921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8FF418-B352-ECD3-36B4-4049ADC7D4DB}"/>
              </a:ext>
            </a:extLst>
          </p:cNvPr>
          <p:cNvSpPr>
            <a:spLocks noGrp="1"/>
          </p:cNvSpPr>
          <p:nvPr>
            <p:ph type="dt" sz="half" idx="10"/>
          </p:nvPr>
        </p:nvSpPr>
        <p:spPr/>
        <p:txBody>
          <a:bodyPr/>
          <a:lstStyle/>
          <a:p>
            <a:fld id="{F3B850E0-9242-469C-9FA7-447D7E43FF29}" type="datetime1">
              <a:rPr lang="en-US" smtClean="0"/>
              <a:t>2/27/2024</a:t>
            </a:fld>
            <a:endParaRPr lang="en-US"/>
          </a:p>
        </p:txBody>
      </p:sp>
      <p:sp>
        <p:nvSpPr>
          <p:cNvPr id="3" name="Footer Placeholder 2">
            <a:extLst>
              <a:ext uri="{FF2B5EF4-FFF2-40B4-BE49-F238E27FC236}">
                <a16:creationId xmlns:a16="http://schemas.microsoft.com/office/drawing/2014/main" id="{A28F1379-392D-7740-EB68-F21FF1751392}"/>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E23B9DF-7A1C-72A2-A13E-541EBDED182A}"/>
              </a:ext>
            </a:extLst>
          </p:cNvPr>
          <p:cNvSpPr>
            <a:spLocks noGrp="1"/>
          </p:cNvSpPr>
          <p:nvPr>
            <p:ph type="sldNum" sz="quarter" idx="12"/>
          </p:nvPr>
        </p:nvSpPr>
        <p:spPr/>
        <p:txBody>
          <a:bodyPr/>
          <a:lstStyle/>
          <a:p>
            <a:fld id="{87E7843D-FF13-4365-9478-9625B70A2705}" type="slidenum">
              <a:rPr lang="en-US" smtClean="0"/>
              <a:t>9</a:t>
            </a:fld>
            <a:endParaRPr lang="en-US"/>
          </a:p>
        </p:txBody>
      </p:sp>
      <p:sp>
        <p:nvSpPr>
          <p:cNvPr id="6" name="TextBox 5">
            <a:extLst>
              <a:ext uri="{FF2B5EF4-FFF2-40B4-BE49-F238E27FC236}">
                <a16:creationId xmlns:a16="http://schemas.microsoft.com/office/drawing/2014/main" id="{F6175B6B-9A63-6F5D-0845-6AD573BCA0A6}"/>
              </a:ext>
            </a:extLst>
          </p:cNvPr>
          <p:cNvSpPr txBox="1"/>
          <p:nvPr/>
        </p:nvSpPr>
        <p:spPr>
          <a:xfrm>
            <a:off x="715383" y="1166842"/>
            <a:ext cx="6094602" cy="4524315"/>
          </a:xfrm>
          <a:prstGeom prst="rect">
            <a:avLst/>
          </a:prstGeom>
          <a:noFill/>
        </p:spPr>
        <p:txBody>
          <a:bodyPr wrap="square">
            <a:spAutoFit/>
          </a:bodyPr>
          <a:lstStyle/>
          <a:p>
            <a:r>
              <a:rPr lang="en-GB" altLang="zh-TW" sz="2400" b="0" i="0" dirty="0">
                <a:effectLst/>
                <a:latin typeface="Source Sans Pro" panose="020B0604020202020204" pitchFamily="34" charset="0"/>
              </a:rPr>
              <a:t>Our Father in Cantonese</a:t>
            </a:r>
          </a:p>
          <a:p>
            <a:r>
              <a:rPr lang="zh-TW" altLang="en-US" sz="2400" b="0" i="0" dirty="0">
                <a:effectLst/>
                <a:latin typeface="Source Sans Pro" panose="020B0604020202020204" pitchFamily="34" charset="0"/>
              </a:rPr>
              <a:t>我們在天上的父，</a:t>
            </a:r>
            <a:br>
              <a:rPr lang="zh-TW" altLang="en-US" sz="2400" dirty="0"/>
            </a:br>
            <a:r>
              <a:rPr lang="zh-TW" altLang="en-US" sz="2400" b="0" i="0" dirty="0">
                <a:effectLst/>
                <a:latin typeface="Source Sans Pro" panose="020B0604020202020204" pitchFamily="34" charset="0"/>
              </a:rPr>
              <a:t>願人都尊祢的名為聖，</a:t>
            </a:r>
            <a:br>
              <a:rPr lang="zh-TW" altLang="en-US" sz="2400" dirty="0"/>
            </a:br>
            <a:r>
              <a:rPr lang="zh-TW" altLang="en-US" sz="2400" b="0" i="0" dirty="0">
                <a:effectLst/>
                <a:latin typeface="Source Sans Pro" panose="020B0604020202020204" pitchFamily="34" charset="0"/>
              </a:rPr>
              <a:t>願祢的國降臨，</a:t>
            </a:r>
            <a:br>
              <a:rPr lang="zh-TW" altLang="en-US" sz="2400" dirty="0"/>
            </a:br>
            <a:r>
              <a:rPr lang="zh-TW" altLang="en-US" sz="2400" b="0" i="0" dirty="0">
                <a:effectLst/>
                <a:latin typeface="Source Sans Pro" panose="020B0604020202020204" pitchFamily="34" charset="0"/>
              </a:rPr>
              <a:t>願祢的旨意行在地上，</a:t>
            </a:r>
            <a:br>
              <a:rPr lang="zh-TW" altLang="en-US" sz="2400" dirty="0"/>
            </a:br>
            <a:r>
              <a:rPr lang="zh-TW" altLang="en-US" sz="2400" b="0" i="0" dirty="0">
                <a:effectLst/>
                <a:latin typeface="Source Sans Pro" panose="020B0604020202020204" pitchFamily="34" charset="0"/>
              </a:rPr>
              <a:t>如同行在天上。</a:t>
            </a:r>
            <a:br>
              <a:rPr lang="zh-TW" altLang="en-US" sz="2400" dirty="0"/>
            </a:br>
            <a:r>
              <a:rPr lang="zh-TW" altLang="en-US" sz="2400" b="0" i="0" dirty="0">
                <a:effectLst/>
                <a:latin typeface="Source Sans Pro" panose="020B0604020202020204" pitchFamily="34" charset="0"/>
              </a:rPr>
              <a:t>我們日用的飲食，今日賜給我們，</a:t>
            </a:r>
            <a:br>
              <a:rPr lang="zh-TW" altLang="en-US" sz="2400" dirty="0"/>
            </a:br>
            <a:r>
              <a:rPr lang="zh-TW" altLang="en-US" sz="2400" b="0" i="0" dirty="0">
                <a:effectLst/>
                <a:latin typeface="Source Sans Pro" panose="020B0604020202020204" pitchFamily="34" charset="0"/>
              </a:rPr>
              <a:t>免我們的債，如同我們免了人的債，</a:t>
            </a:r>
            <a:br>
              <a:rPr lang="zh-TW" altLang="en-US" sz="2400" dirty="0"/>
            </a:br>
            <a:r>
              <a:rPr lang="zh-TW" altLang="en-US" sz="2400" b="0" i="0" dirty="0">
                <a:effectLst/>
                <a:latin typeface="Source Sans Pro" panose="020B0604020202020204" pitchFamily="34" charset="0"/>
              </a:rPr>
              <a:t>不叫我們遇見試探，</a:t>
            </a:r>
            <a:br>
              <a:rPr lang="zh-TW" altLang="en-US" sz="2400" dirty="0"/>
            </a:br>
            <a:r>
              <a:rPr lang="zh-TW" altLang="en-US" sz="2400" b="0" i="0" dirty="0">
                <a:effectLst/>
                <a:latin typeface="Source Sans Pro" panose="020B0604020202020204" pitchFamily="34" charset="0"/>
              </a:rPr>
              <a:t>救我們脫離兇惡，</a:t>
            </a:r>
            <a:br>
              <a:rPr lang="zh-TW" altLang="en-US" sz="2400" dirty="0"/>
            </a:br>
            <a:r>
              <a:rPr lang="en-US" altLang="zh-TW" sz="2400" b="0" i="0" dirty="0">
                <a:effectLst/>
                <a:latin typeface="Source Sans Pro" panose="020B0604020202020204" pitchFamily="34" charset="0"/>
              </a:rPr>
              <a:t>[</a:t>
            </a:r>
            <a:r>
              <a:rPr lang="zh-TW" altLang="en-US" sz="2400" b="0" i="0" dirty="0">
                <a:effectLst/>
                <a:latin typeface="Source Sans Pro" panose="020B0604020202020204" pitchFamily="34" charset="0"/>
              </a:rPr>
              <a:t>因為國度、權柄、榮耀，全是祢的，</a:t>
            </a:r>
            <a:br>
              <a:rPr lang="zh-TW" altLang="en-US" sz="2400" dirty="0"/>
            </a:br>
            <a:r>
              <a:rPr lang="zh-TW" altLang="en-US" sz="2400" b="0" i="0" dirty="0">
                <a:effectLst/>
                <a:latin typeface="Source Sans Pro" panose="020B0604020202020204" pitchFamily="34" charset="0"/>
              </a:rPr>
              <a:t>直到永遠。阿們！ </a:t>
            </a:r>
            <a:r>
              <a:rPr lang="en-US" altLang="zh-TW" sz="2400" b="0" i="0" dirty="0">
                <a:effectLst/>
                <a:latin typeface="Source Sans Pro" panose="020B0604020202020204" pitchFamily="34" charset="0"/>
              </a:rPr>
              <a:t>]</a:t>
            </a:r>
            <a:endParaRPr lang="en-GB" sz="2400" dirty="0"/>
          </a:p>
        </p:txBody>
      </p:sp>
      <p:pic>
        <p:nvPicPr>
          <p:cNvPr id="5" name="Picture 4">
            <a:extLst>
              <a:ext uri="{FF2B5EF4-FFF2-40B4-BE49-F238E27FC236}">
                <a16:creationId xmlns:a16="http://schemas.microsoft.com/office/drawing/2014/main" id="{C2A466A9-CE6C-83BF-0207-3A9D1F6B1BA2}"/>
              </a:ext>
            </a:extLst>
          </p:cNvPr>
          <p:cNvPicPr>
            <a:picLocks noChangeAspect="1"/>
          </p:cNvPicPr>
          <p:nvPr/>
        </p:nvPicPr>
        <p:blipFill rotWithShape="1">
          <a:blip r:embed="rId2"/>
          <a:srcRect r="28146"/>
          <a:stretch/>
        </p:blipFill>
        <p:spPr>
          <a:xfrm>
            <a:off x="6096000" y="1812145"/>
            <a:ext cx="5421611" cy="3233708"/>
          </a:xfrm>
          <a:prstGeom prst="rect">
            <a:avLst/>
          </a:prstGeom>
        </p:spPr>
      </p:pic>
    </p:spTree>
    <p:extLst>
      <p:ext uri="{BB962C8B-B14F-4D97-AF65-F5344CB8AC3E}">
        <p14:creationId xmlns:p14="http://schemas.microsoft.com/office/powerpoint/2010/main" val="2121155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4C7ED70-D648-FA11-7E93-111E62946884}"/>
              </a:ext>
            </a:extLst>
          </p:cNvPr>
          <p:cNvSpPr>
            <a:spLocks noGrp="1"/>
          </p:cNvSpPr>
          <p:nvPr>
            <p:ph type="sldNum" sz="quarter" idx="12"/>
          </p:nvPr>
        </p:nvSpPr>
        <p:spPr/>
        <p:txBody>
          <a:bodyPr/>
          <a:lstStyle/>
          <a:p>
            <a:fld id="{87E7843D-FF13-4365-9478-9625B70A2705}" type="slidenum">
              <a:rPr lang="en-US" smtClean="0"/>
              <a:t>10</a:t>
            </a:fld>
            <a:endParaRPr lang="en-US"/>
          </a:p>
        </p:txBody>
      </p:sp>
      <p:sp>
        <p:nvSpPr>
          <p:cNvPr id="6" name="TextBox 5">
            <a:extLst>
              <a:ext uri="{FF2B5EF4-FFF2-40B4-BE49-F238E27FC236}">
                <a16:creationId xmlns:a16="http://schemas.microsoft.com/office/drawing/2014/main" id="{9381AB3C-93A1-CA18-5309-EBD9299318D3}"/>
              </a:ext>
            </a:extLst>
          </p:cNvPr>
          <p:cNvSpPr txBox="1"/>
          <p:nvPr/>
        </p:nvSpPr>
        <p:spPr>
          <a:xfrm>
            <a:off x="7779270" y="1069063"/>
            <a:ext cx="3772949" cy="4555093"/>
          </a:xfrm>
          <a:prstGeom prst="rect">
            <a:avLst/>
          </a:prstGeom>
          <a:noFill/>
        </p:spPr>
        <p:txBody>
          <a:bodyPr wrap="square">
            <a:spAutoFit/>
          </a:bodyPr>
          <a:lstStyle/>
          <a:p>
            <a:r>
              <a:rPr lang="ar-AE" sz="2900" dirty="0"/>
              <a:t>أَبَانَا الذِي فِي السَّمَاوَاتِ، لِيُقَدَّسَ اسْمُكَ. لِيَأْتِ مَلَكُوتُكَ، لِتَكُنْ مَشِيئَتُكَ فِي الأَرْضِ كَمَا السَّمَاءِ. ارْزُقْنَا خُبْزَنَا كَفَافَ يَوْمِنَا، وَ اعْفُ عَنْ خَطَايَانَا، فَإِنَّنَا نَعْفُو عَمَّنْ يُخْطِئُونَ بِحَقِّنَا. لاَ تُعَرِّضْنَا لِلغِوَايَةِ، بَلْ نَجِّنَا مِنَ الشِّرِيرِ. فَلَكَ المَلَكُوتُ وَ الجَبَرُوتُ وَ المَجْدُ أَبَداً.</a:t>
            </a:r>
          </a:p>
          <a:p>
            <a:r>
              <a:rPr lang="en-GB" sz="2900" dirty="0"/>
              <a:t>Our Father </a:t>
            </a:r>
            <a:r>
              <a:rPr lang="en-GB" sz="2900" dirty="0" err="1"/>
              <a:t>inArabic</a:t>
            </a:r>
            <a:endParaRPr lang="ar-AE" sz="2900" dirty="0"/>
          </a:p>
        </p:txBody>
      </p:sp>
      <p:pic>
        <p:nvPicPr>
          <p:cNvPr id="5" name="Picture 4">
            <a:extLst>
              <a:ext uri="{FF2B5EF4-FFF2-40B4-BE49-F238E27FC236}">
                <a16:creationId xmlns:a16="http://schemas.microsoft.com/office/drawing/2014/main" id="{EAADEECA-2341-18B9-10D6-8FA500F9B18D}"/>
              </a:ext>
            </a:extLst>
          </p:cNvPr>
          <p:cNvPicPr>
            <a:picLocks noChangeAspect="1"/>
          </p:cNvPicPr>
          <p:nvPr/>
        </p:nvPicPr>
        <p:blipFill>
          <a:blip r:embed="rId2"/>
          <a:stretch>
            <a:fillRect/>
          </a:stretch>
        </p:blipFill>
        <p:spPr>
          <a:xfrm>
            <a:off x="1135312" y="1069063"/>
            <a:ext cx="6073457" cy="4555093"/>
          </a:xfrm>
          <a:prstGeom prst="rect">
            <a:avLst/>
          </a:prstGeom>
        </p:spPr>
      </p:pic>
    </p:spTree>
    <p:extLst>
      <p:ext uri="{BB962C8B-B14F-4D97-AF65-F5344CB8AC3E}">
        <p14:creationId xmlns:p14="http://schemas.microsoft.com/office/powerpoint/2010/main" val="10332775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47D3E76-95A8-0162-F7C9-E0A90FC3344E}"/>
              </a:ext>
            </a:extLst>
          </p:cNvPr>
          <p:cNvSpPr>
            <a:spLocks noGrp="1"/>
          </p:cNvSpPr>
          <p:nvPr>
            <p:ph type="sldNum" sz="quarter" idx="12"/>
          </p:nvPr>
        </p:nvSpPr>
        <p:spPr/>
        <p:txBody>
          <a:bodyPr/>
          <a:lstStyle/>
          <a:p>
            <a:fld id="{87E7843D-FF13-4365-9478-9625B70A2705}" type="slidenum">
              <a:rPr lang="en-US" smtClean="0"/>
              <a:t>11</a:t>
            </a:fld>
            <a:endParaRPr lang="en-US"/>
          </a:p>
        </p:txBody>
      </p:sp>
      <p:sp>
        <p:nvSpPr>
          <p:cNvPr id="5" name="TextBox 4">
            <a:extLst>
              <a:ext uri="{FF2B5EF4-FFF2-40B4-BE49-F238E27FC236}">
                <a16:creationId xmlns:a16="http://schemas.microsoft.com/office/drawing/2014/main" id="{7F2419E5-6E1D-BE0A-0373-A70DAE97CDFB}"/>
              </a:ext>
            </a:extLst>
          </p:cNvPr>
          <p:cNvSpPr txBox="1"/>
          <p:nvPr/>
        </p:nvSpPr>
        <p:spPr>
          <a:xfrm>
            <a:off x="2409825" y="1106764"/>
            <a:ext cx="7372350" cy="3139321"/>
          </a:xfrm>
          <a:prstGeom prst="rect">
            <a:avLst/>
          </a:prstGeom>
          <a:noFill/>
        </p:spPr>
        <p:txBody>
          <a:bodyPr wrap="square" rtlCol="0">
            <a:spAutoFit/>
          </a:bodyPr>
          <a:lstStyle/>
          <a:p>
            <a:pPr algn="ctr"/>
            <a:r>
              <a:rPr lang="en-GB" sz="6600" dirty="0">
                <a:latin typeface="Calibri" panose="020F0502020204030204" pitchFamily="34" charset="0"/>
                <a:cs typeface="Calibri" panose="020F0502020204030204" pitchFamily="34" charset="0"/>
              </a:rPr>
              <a:t>More Prayer Resources for the Year of Prayer</a:t>
            </a:r>
          </a:p>
        </p:txBody>
      </p:sp>
      <p:pic>
        <p:nvPicPr>
          <p:cNvPr id="6" name="Picture 5">
            <a:extLst>
              <a:ext uri="{FF2B5EF4-FFF2-40B4-BE49-F238E27FC236}">
                <a16:creationId xmlns:a16="http://schemas.microsoft.com/office/drawing/2014/main" id="{3B8B86D0-A913-2C4E-DBFD-7BB4FD6F9640}"/>
              </a:ext>
            </a:extLst>
          </p:cNvPr>
          <p:cNvPicPr>
            <a:picLocks noChangeAspect="1"/>
          </p:cNvPicPr>
          <p:nvPr/>
        </p:nvPicPr>
        <p:blipFill>
          <a:blip r:embed="rId2"/>
          <a:stretch>
            <a:fillRect/>
          </a:stretch>
        </p:blipFill>
        <p:spPr>
          <a:xfrm>
            <a:off x="4572000" y="4246085"/>
            <a:ext cx="2746059" cy="1540656"/>
          </a:xfrm>
          <a:prstGeom prst="rect">
            <a:avLst/>
          </a:prstGeom>
        </p:spPr>
      </p:pic>
    </p:spTree>
    <p:extLst>
      <p:ext uri="{BB962C8B-B14F-4D97-AF65-F5344CB8AC3E}">
        <p14:creationId xmlns:p14="http://schemas.microsoft.com/office/powerpoint/2010/main" val="41983523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E79168B-D763-7953-BCA5-782ADF44899C}"/>
              </a:ext>
            </a:extLst>
          </p:cNvPr>
          <p:cNvSpPr>
            <a:spLocks noGrp="1"/>
          </p:cNvSpPr>
          <p:nvPr>
            <p:ph type="sldNum" sz="quarter" idx="12"/>
          </p:nvPr>
        </p:nvSpPr>
        <p:spPr/>
        <p:txBody>
          <a:bodyPr/>
          <a:lstStyle/>
          <a:p>
            <a:fld id="{87E7843D-FF13-4365-9478-9625B70A2705}" type="slidenum">
              <a:rPr lang="en-US" smtClean="0"/>
              <a:t>12</a:t>
            </a:fld>
            <a:endParaRPr lang="en-US"/>
          </a:p>
        </p:txBody>
      </p:sp>
      <p:sp>
        <p:nvSpPr>
          <p:cNvPr id="6" name="TextBox 5">
            <a:extLst>
              <a:ext uri="{FF2B5EF4-FFF2-40B4-BE49-F238E27FC236}">
                <a16:creationId xmlns:a16="http://schemas.microsoft.com/office/drawing/2014/main" id="{7FE6049B-C16A-156C-040E-6E86D3695071}"/>
              </a:ext>
            </a:extLst>
          </p:cNvPr>
          <p:cNvSpPr txBox="1"/>
          <p:nvPr/>
        </p:nvSpPr>
        <p:spPr>
          <a:xfrm>
            <a:off x="715382" y="1028343"/>
            <a:ext cx="5213656" cy="4801314"/>
          </a:xfrm>
          <a:prstGeom prst="rect">
            <a:avLst/>
          </a:prstGeom>
          <a:noFill/>
        </p:spPr>
        <p:txBody>
          <a:bodyPr wrap="square">
            <a:spAutoFit/>
          </a:bodyPr>
          <a:lstStyle/>
          <a:p>
            <a:r>
              <a:rPr lang="en-GB" sz="2400" b="1" dirty="0"/>
              <a:t>Prayer for the Year of Prayer</a:t>
            </a:r>
          </a:p>
          <a:p>
            <a:r>
              <a:rPr lang="en-GB" sz="2400" dirty="0"/>
              <a:t>God of blessings,</a:t>
            </a:r>
          </a:p>
          <a:p>
            <a:r>
              <a:rPr lang="en-GB" sz="2400" dirty="0"/>
              <a:t>in this year ahead,</a:t>
            </a:r>
          </a:p>
          <a:p>
            <a:r>
              <a:rPr lang="en-GB" sz="2400" dirty="0"/>
              <a:t>give us a spirit of listening,</a:t>
            </a:r>
          </a:p>
          <a:p>
            <a:r>
              <a:rPr lang="en-GB" sz="2400" dirty="0"/>
              <a:t>of openness to your word</a:t>
            </a:r>
          </a:p>
          <a:p>
            <a:r>
              <a:rPr lang="en-GB" sz="2400" dirty="0"/>
              <a:t>and longing for your kingdom.</a:t>
            </a:r>
          </a:p>
          <a:p>
            <a:endParaRPr lang="en-GB" sz="2400" dirty="0"/>
          </a:p>
          <a:p>
            <a:r>
              <a:rPr lang="en-GB" sz="2400" dirty="0"/>
              <a:t>As we journey toward the Jubilee,</a:t>
            </a:r>
          </a:p>
          <a:p>
            <a:r>
              <a:rPr lang="en-GB" sz="2400" dirty="0"/>
              <a:t>a time of new beginnings,</a:t>
            </a:r>
          </a:p>
          <a:p>
            <a:r>
              <a:rPr lang="en-GB" sz="2400" dirty="0"/>
              <a:t>we pray for help and strength,</a:t>
            </a:r>
          </a:p>
          <a:p>
            <a:r>
              <a:rPr lang="en-GB" sz="2400" dirty="0"/>
              <a:t>to heal our relationships with each other and all creation.</a:t>
            </a:r>
          </a:p>
          <a:p>
            <a:endParaRPr lang="en-GB" dirty="0"/>
          </a:p>
        </p:txBody>
      </p:sp>
      <p:pic>
        <p:nvPicPr>
          <p:cNvPr id="8" name="Picture 7">
            <a:extLst>
              <a:ext uri="{FF2B5EF4-FFF2-40B4-BE49-F238E27FC236}">
                <a16:creationId xmlns:a16="http://schemas.microsoft.com/office/drawing/2014/main" id="{B2BC351F-B25F-4197-B38A-E8B7E8B363F0}"/>
              </a:ext>
            </a:extLst>
          </p:cNvPr>
          <p:cNvPicPr>
            <a:picLocks noChangeAspect="1"/>
          </p:cNvPicPr>
          <p:nvPr/>
        </p:nvPicPr>
        <p:blipFill>
          <a:blip r:embed="rId2">
            <a:alphaModFix amt="33000"/>
          </a:blip>
          <a:stretch>
            <a:fillRect/>
          </a:stretch>
        </p:blipFill>
        <p:spPr>
          <a:xfrm>
            <a:off x="1749286" y="1061845"/>
            <a:ext cx="8573777" cy="4801314"/>
          </a:xfrm>
          <a:prstGeom prst="rect">
            <a:avLst/>
          </a:prstGeom>
        </p:spPr>
      </p:pic>
      <p:sp>
        <p:nvSpPr>
          <p:cNvPr id="7" name="TextBox 6">
            <a:extLst>
              <a:ext uri="{FF2B5EF4-FFF2-40B4-BE49-F238E27FC236}">
                <a16:creationId xmlns:a16="http://schemas.microsoft.com/office/drawing/2014/main" id="{889B7436-6708-30D1-1B26-A7EE3370539A}"/>
              </a:ext>
            </a:extLst>
          </p:cNvPr>
          <p:cNvSpPr txBox="1"/>
          <p:nvPr/>
        </p:nvSpPr>
        <p:spPr>
          <a:xfrm>
            <a:off x="6262963" y="936010"/>
            <a:ext cx="5080447" cy="4893647"/>
          </a:xfrm>
          <a:prstGeom prst="rect">
            <a:avLst/>
          </a:prstGeom>
          <a:noFill/>
        </p:spPr>
        <p:txBody>
          <a:bodyPr wrap="square" rtlCol="0">
            <a:spAutoFit/>
          </a:bodyPr>
          <a:lstStyle/>
          <a:p>
            <a:r>
              <a:rPr lang="en-GB" sz="2400" dirty="0"/>
              <a:t>Sing your song of love over us,</a:t>
            </a:r>
          </a:p>
          <a:p>
            <a:r>
              <a:rPr lang="en-GB" sz="2400" dirty="0"/>
              <a:t>renewing our faith and courage,</a:t>
            </a:r>
          </a:p>
          <a:p>
            <a:r>
              <a:rPr lang="en-GB" sz="2400" dirty="0"/>
              <a:t>so we may join our voices together,</a:t>
            </a:r>
          </a:p>
          <a:p>
            <a:r>
              <a:rPr lang="en-GB" sz="2400" dirty="0"/>
              <a:t>discovering new harmonies of hope,</a:t>
            </a:r>
          </a:p>
          <a:p>
            <a:r>
              <a:rPr lang="en-GB" sz="2400" dirty="0"/>
              <a:t>new melodies of reconciliation</a:t>
            </a:r>
          </a:p>
          <a:p>
            <a:endParaRPr lang="en-GB" sz="2400" dirty="0"/>
          </a:p>
          <a:p>
            <a:r>
              <a:rPr lang="en-GB" sz="2400" dirty="0"/>
              <a:t>Attentive to the Spirit,</a:t>
            </a:r>
          </a:p>
          <a:p>
            <a:r>
              <a:rPr lang="en-GB" sz="2400" dirty="0"/>
              <a:t>and awake to the needs of the world,</a:t>
            </a:r>
          </a:p>
          <a:p>
            <a:r>
              <a:rPr lang="en-GB" sz="2400" dirty="0"/>
              <a:t>may we seek your life-giving presence, as we join as one global family, in a great symphony of prayer and praise.  </a:t>
            </a:r>
          </a:p>
          <a:p>
            <a:r>
              <a:rPr lang="en-GB" sz="2400" dirty="0"/>
              <a:t>Amen.</a:t>
            </a:r>
          </a:p>
        </p:txBody>
      </p:sp>
    </p:spTree>
    <p:extLst>
      <p:ext uri="{BB962C8B-B14F-4D97-AF65-F5344CB8AC3E}">
        <p14:creationId xmlns:p14="http://schemas.microsoft.com/office/powerpoint/2010/main" val="21190160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8E8C5F2-598F-17DE-1600-54366EDB76AA}"/>
              </a:ext>
            </a:extLst>
          </p:cNvPr>
          <p:cNvSpPr>
            <a:spLocks noGrp="1"/>
          </p:cNvSpPr>
          <p:nvPr>
            <p:ph type="sldNum" sz="quarter" idx="12"/>
          </p:nvPr>
        </p:nvSpPr>
        <p:spPr/>
        <p:txBody>
          <a:bodyPr/>
          <a:lstStyle/>
          <a:p>
            <a:fld id="{87E7843D-FF13-4365-9478-9625B70A2705}" type="slidenum">
              <a:rPr lang="en-US" smtClean="0"/>
              <a:t>13</a:t>
            </a:fld>
            <a:endParaRPr lang="en-US"/>
          </a:p>
        </p:txBody>
      </p:sp>
      <p:pic>
        <p:nvPicPr>
          <p:cNvPr id="6" name="Picture 5">
            <a:extLst>
              <a:ext uri="{FF2B5EF4-FFF2-40B4-BE49-F238E27FC236}">
                <a16:creationId xmlns:a16="http://schemas.microsoft.com/office/drawing/2014/main" id="{EC4C2DC7-E0AE-DBAB-F72E-6AEEE345486B}"/>
              </a:ext>
            </a:extLst>
          </p:cNvPr>
          <p:cNvPicPr>
            <a:picLocks noChangeAspect="1"/>
          </p:cNvPicPr>
          <p:nvPr/>
        </p:nvPicPr>
        <p:blipFill>
          <a:blip r:embed="rId2"/>
          <a:stretch>
            <a:fillRect/>
          </a:stretch>
        </p:blipFill>
        <p:spPr>
          <a:xfrm>
            <a:off x="6552361" y="2114552"/>
            <a:ext cx="5153704" cy="2886074"/>
          </a:xfrm>
          <a:prstGeom prst="rect">
            <a:avLst/>
          </a:prstGeom>
        </p:spPr>
      </p:pic>
      <p:sp>
        <p:nvSpPr>
          <p:cNvPr id="5" name="TextBox 4">
            <a:extLst>
              <a:ext uri="{FF2B5EF4-FFF2-40B4-BE49-F238E27FC236}">
                <a16:creationId xmlns:a16="http://schemas.microsoft.com/office/drawing/2014/main" id="{AFD03DEF-234C-C9E8-17C0-1550AB4559B6}"/>
              </a:ext>
            </a:extLst>
          </p:cNvPr>
          <p:cNvSpPr txBox="1"/>
          <p:nvPr/>
        </p:nvSpPr>
        <p:spPr>
          <a:xfrm>
            <a:off x="715383" y="1314450"/>
            <a:ext cx="8760925" cy="4031873"/>
          </a:xfrm>
          <a:prstGeom prst="rect">
            <a:avLst/>
          </a:prstGeom>
          <a:noFill/>
        </p:spPr>
        <p:txBody>
          <a:bodyPr wrap="square" rtlCol="0">
            <a:spAutoFit/>
          </a:bodyPr>
          <a:lstStyle/>
          <a:p>
            <a:r>
              <a:rPr lang="en-GB" sz="3200" b="1" dirty="0">
                <a:latin typeface="Calibri" panose="020F0502020204030204" pitchFamily="34" charset="0"/>
                <a:cs typeface="Calibri" panose="020F0502020204030204" pitchFamily="34" charset="0"/>
              </a:rPr>
              <a:t>The Examen</a:t>
            </a:r>
          </a:p>
          <a:p>
            <a:endParaRPr lang="en-GB" sz="3200" dirty="0">
              <a:latin typeface="Calibri" panose="020F0502020204030204" pitchFamily="34" charset="0"/>
              <a:cs typeface="Calibri" panose="020F0502020204030204" pitchFamily="34" charset="0"/>
            </a:endParaRPr>
          </a:p>
          <a:p>
            <a:r>
              <a:rPr lang="en-GB" sz="3200" b="0" i="0" dirty="0">
                <a:solidFill>
                  <a:srgbClr val="222222"/>
                </a:solidFill>
                <a:effectLst/>
                <a:latin typeface="Calibri" panose="020F0502020204030204" pitchFamily="34" charset="0"/>
                <a:cs typeface="Calibri" panose="020F0502020204030204" pitchFamily="34" charset="0"/>
              </a:rPr>
              <a:t>1. </a:t>
            </a:r>
            <a:r>
              <a:rPr lang="en-GB" sz="3200" i="0" dirty="0">
                <a:solidFill>
                  <a:srgbClr val="222222"/>
                </a:solidFill>
                <a:effectLst/>
                <a:latin typeface="Calibri" panose="020F0502020204030204" pitchFamily="34" charset="0"/>
                <a:cs typeface="Calibri" panose="020F0502020204030204" pitchFamily="34" charset="0"/>
              </a:rPr>
              <a:t>Become aware of God’s presence.</a:t>
            </a:r>
            <a:br>
              <a:rPr lang="en-GB" sz="3200" dirty="0">
                <a:latin typeface="Calibri" panose="020F0502020204030204" pitchFamily="34" charset="0"/>
                <a:cs typeface="Calibri" panose="020F0502020204030204" pitchFamily="34" charset="0"/>
              </a:rPr>
            </a:br>
            <a:r>
              <a:rPr lang="en-GB" sz="3200" i="0" dirty="0">
                <a:solidFill>
                  <a:srgbClr val="222222"/>
                </a:solidFill>
                <a:effectLst/>
                <a:latin typeface="Calibri" panose="020F0502020204030204" pitchFamily="34" charset="0"/>
                <a:cs typeface="Calibri" panose="020F0502020204030204" pitchFamily="34" charset="0"/>
              </a:rPr>
              <a:t>2. Review the day with gratitude.</a:t>
            </a:r>
            <a:br>
              <a:rPr lang="en-GB" sz="3200" dirty="0">
                <a:latin typeface="Calibri" panose="020F0502020204030204" pitchFamily="34" charset="0"/>
                <a:cs typeface="Calibri" panose="020F0502020204030204" pitchFamily="34" charset="0"/>
              </a:rPr>
            </a:br>
            <a:r>
              <a:rPr lang="en-GB" sz="3200" i="0" dirty="0">
                <a:solidFill>
                  <a:srgbClr val="222222"/>
                </a:solidFill>
                <a:effectLst/>
                <a:latin typeface="Calibri" panose="020F0502020204030204" pitchFamily="34" charset="0"/>
                <a:cs typeface="Calibri" panose="020F0502020204030204" pitchFamily="34" charset="0"/>
              </a:rPr>
              <a:t>3. Pay attention to your emotions.</a:t>
            </a:r>
            <a:br>
              <a:rPr lang="en-GB" sz="3200" dirty="0">
                <a:latin typeface="Calibri" panose="020F0502020204030204" pitchFamily="34" charset="0"/>
                <a:cs typeface="Calibri" panose="020F0502020204030204" pitchFamily="34" charset="0"/>
              </a:rPr>
            </a:br>
            <a:r>
              <a:rPr lang="en-GB" sz="3200" i="0" dirty="0">
                <a:solidFill>
                  <a:srgbClr val="222222"/>
                </a:solidFill>
                <a:effectLst/>
                <a:latin typeface="Calibri" panose="020F0502020204030204" pitchFamily="34" charset="0"/>
                <a:cs typeface="Calibri" panose="020F0502020204030204" pitchFamily="34" charset="0"/>
              </a:rPr>
              <a:t>4. Choose one feature of the day </a:t>
            </a:r>
          </a:p>
          <a:p>
            <a:r>
              <a:rPr lang="en-GB" sz="3200" i="0" dirty="0">
                <a:solidFill>
                  <a:srgbClr val="222222"/>
                </a:solidFill>
                <a:effectLst/>
                <a:latin typeface="Calibri" panose="020F0502020204030204" pitchFamily="34" charset="0"/>
                <a:cs typeface="Calibri" panose="020F0502020204030204" pitchFamily="34" charset="0"/>
              </a:rPr>
              <a:t>     and pray from it.</a:t>
            </a:r>
            <a:br>
              <a:rPr lang="en-GB" sz="3200" dirty="0">
                <a:latin typeface="Calibri" panose="020F0502020204030204" pitchFamily="34" charset="0"/>
                <a:cs typeface="Calibri" panose="020F0502020204030204" pitchFamily="34" charset="0"/>
              </a:rPr>
            </a:br>
            <a:r>
              <a:rPr lang="en-GB" sz="3200" i="0" dirty="0">
                <a:solidFill>
                  <a:srgbClr val="222222"/>
                </a:solidFill>
                <a:effectLst/>
                <a:latin typeface="Calibri" panose="020F0502020204030204" pitchFamily="34" charset="0"/>
                <a:cs typeface="Calibri" panose="020F0502020204030204" pitchFamily="34" charset="0"/>
              </a:rPr>
              <a:t>5. Look toward tomorrow.</a:t>
            </a:r>
            <a:endParaRPr lang="en-GB" sz="3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1023032"/>
      </p:ext>
    </p:extLst>
  </p:cSld>
  <p:clrMapOvr>
    <a:masterClrMapping/>
  </p:clrMapOvr>
</p:sld>
</file>

<file path=ppt/theme/theme1.xml><?xml version="1.0" encoding="utf-8"?>
<a:theme xmlns:a="http://schemas.openxmlformats.org/drawingml/2006/main" name="ChronicleVTI">
  <a:themeElements>
    <a:clrScheme name="AnalogousFromLightSeedLeftStep">
      <a:dk1>
        <a:srgbClr val="000000"/>
      </a:dk1>
      <a:lt1>
        <a:srgbClr val="FFFFFF"/>
      </a:lt1>
      <a:dk2>
        <a:srgbClr val="3B213A"/>
      </a:dk2>
      <a:lt2>
        <a:srgbClr val="E3E2E8"/>
      </a:lt2>
      <a:accent1>
        <a:srgbClr val="93A94E"/>
      </a:accent1>
      <a:accent2>
        <a:srgbClr val="B6A03C"/>
      </a:accent2>
      <a:accent3>
        <a:srgbClr val="EA8946"/>
      </a:accent3>
      <a:accent4>
        <a:srgbClr val="EB4E4F"/>
      </a:accent4>
      <a:accent5>
        <a:srgbClr val="EE6EA5"/>
      </a:accent5>
      <a:accent6>
        <a:srgbClr val="EB4ED2"/>
      </a:accent6>
      <a:hlink>
        <a:srgbClr val="7A69AE"/>
      </a:hlink>
      <a:folHlink>
        <a:srgbClr val="7F7F7F"/>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otalTime>47</TotalTime>
  <Words>909</Words>
  <Application>Microsoft Office PowerPoint</Application>
  <PresentationFormat>Widescreen</PresentationFormat>
  <Paragraphs>90</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Arial,Helvetica,SansSerif</vt:lpstr>
      <vt:lpstr>Calibri</vt:lpstr>
      <vt:lpstr>Calisto MT</vt:lpstr>
      <vt:lpstr>Helvetica Neue</vt:lpstr>
      <vt:lpstr>Source Sans Pro</vt:lpstr>
      <vt:lpstr>Univers Condensed</vt:lpstr>
      <vt:lpstr>ChronicleVTI</vt:lpstr>
      <vt:lpstr>Year of prayer 2024</vt:lpstr>
      <vt:lpstr>Year of prayer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of prayer 2024</dc:title>
  <dc:creator>H Henry</dc:creator>
  <cp:lastModifiedBy>H Henry</cp:lastModifiedBy>
  <cp:revision>2</cp:revision>
  <dcterms:created xsi:type="dcterms:W3CDTF">2024-01-17T12:05:41Z</dcterms:created>
  <dcterms:modified xsi:type="dcterms:W3CDTF">2024-02-27T10:31:57Z</dcterms:modified>
</cp:coreProperties>
</file>