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7" r:id="rId2"/>
    <p:sldId id="549" r:id="rId3"/>
    <p:sldId id="541" r:id="rId4"/>
    <p:sldId id="542" r:id="rId5"/>
    <p:sldId id="543" r:id="rId6"/>
    <p:sldId id="463" r:id="rId7"/>
    <p:sldId id="546" r:id="rId8"/>
    <p:sldId id="547" r:id="rId9"/>
    <p:sldId id="54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2FCE81-52D1-4955-9C89-1F8CCC5B2EDE}" v="1162" dt="2025-09-10T18:57:20.4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8689" autoAdjust="0"/>
  </p:normalViewPr>
  <p:slideViewPr>
    <p:cSldViewPr snapToGrid="0">
      <p:cViewPr>
        <p:scale>
          <a:sx n="28" d="100"/>
          <a:sy n="28" d="100"/>
        </p:scale>
        <p:origin x="1576"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thon Kinsella" userId="1f23dd772a9f9d3d" providerId="LiveId" clId="{D62BC47E-9E1C-4D91-A1F2-A794D613778F}"/>
    <pc:docChg chg="undo redo custSel addSld delSld modSld sldOrd">
      <pc:chgData name="Jonathon Kinsella" userId="1f23dd772a9f9d3d" providerId="LiveId" clId="{D62BC47E-9E1C-4D91-A1F2-A794D613778F}" dt="2025-09-10T18:59:13.783" v="4264" actId="20577"/>
      <pc:docMkLst>
        <pc:docMk/>
      </pc:docMkLst>
      <pc:sldChg chg="addSp delSp modSp add mod delAnim modAnim modNotesTx">
        <pc:chgData name="Jonathon Kinsella" userId="1f23dd772a9f9d3d" providerId="LiveId" clId="{D62BC47E-9E1C-4D91-A1F2-A794D613778F}" dt="2025-09-10T18:59:13.783" v="4264" actId="20577"/>
        <pc:sldMkLst>
          <pc:docMk/>
          <pc:sldMk cId="2727211078" sldId="463"/>
        </pc:sldMkLst>
        <pc:spChg chg="mod">
          <ac:chgData name="Jonathon Kinsella" userId="1f23dd772a9f9d3d" providerId="LiveId" clId="{D62BC47E-9E1C-4D91-A1F2-A794D613778F}" dt="2025-09-10T18:18:00.732" v="2482" actId="20577"/>
          <ac:spMkLst>
            <pc:docMk/>
            <pc:sldMk cId="2727211078" sldId="463"/>
            <ac:spMk id="2" creationId="{99217EC6-4CC0-4739-B5D7-A23374F8AD3E}"/>
          </ac:spMkLst>
        </pc:spChg>
        <pc:spChg chg="mod">
          <ac:chgData name="Jonathon Kinsella" userId="1f23dd772a9f9d3d" providerId="LiveId" clId="{D62BC47E-9E1C-4D91-A1F2-A794D613778F}" dt="2025-09-10T16:33:44.109" v="1925" actId="404"/>
          <ac:spMkLst>
            <pc:docMk/>
            <pc:sldMk cId="2727211078" sldId="463"/>
            <ac:spMk id="4" creationId="{AF374852-89FD-4B87-AA50-5BD155BD08B9}"/>
          </ac:spMkLst>
        </pc:spChg>
        <pc:spChg chg="add mod">
          <ac:chgData name="Jonathon Kinsella" userId="1f23dd772a9f9d3d" providerId="LiveId" clId="{D62BC47E-9E1C-4D91-A1F2-A794D613778F}" dt="2025-09-10T18:40:13.177" v="3282" actId="14100"/>
          <ac:spMkLst>
            <pc:docMk/>
            <pc:sldMk cId="2727211078" sldId="463"/>
            <ac:spMk id="7" creationId="{E42CE504-32F9-AC9C-FC4A-B48F228BF812}"/>
          </ac:spMkLst>
        </pc:spChg>
        <pc:spChg chg="add mod">
          <ac:chgData name="Jonathon Kinsella" userId="1f23dd772a9f9d3d" providerId="LiveId" clId="{D62BC47E-9E1C-4D91-A1F2-A794D613778F}" dt="2025-09-10T18:39:29.010" v="3276" actId="1076"/>
          <ac:spMkLst>
            <pc:docMk/>
            <pc:sldMk cId="2727211078" sldId="463"/>
            <ac:spMk id="8" creationId="{404BC636-E4DF-4491-C24D-FFE13BDBC5CB}"/>
          </ac:spMkLst>
        </pc:spChg>
        <pc:spChg chg="add mod">
          <ac:chgData name="Jonathon Kinsella" userId="1f23dd772a9f9d3d" providerId="LiveId" clId="{D62BC47E-9E1C-4D91-A1F2-A794D613778F}" dt="2025-09-10T18:39:36.557" v="3277" actId="1076"/>
          <ac:spMkLst>
            <pc:docMk/>
            <pc:sldMk cId="2727211078" sldId="463"/>
            <ac:spMk id="9" creationId="{4ABC4BB2-84B0-6402-1BFC-78F0E5C8414A}"/>
          </ac:spMkLst>
        </pc:spChg>
        <pc:spChg chg="mod">
          <ac:chgData name="Jonathon Kinsella" userId="1f23dd772a9f9d3d" providerId="LiveId" clId="{D62BC47E-9E1C-4D91-A1F2-A794D613778F}" dt="2025-09-10T18:40:47.727" v="3288" actId="20577"/>
          <ac:spMkLst>
            <pc:docMk/>
            <pc:sldMk cId="2727211078" sldId="463"/>
            <ac:spMk id="13" creationId="{8F8ECE3E-99DA-45F6-BB79-21E5EFC97EAA}"/>
          </ac:spMkLst>
        </pc:spChg>
        <pc:spChg chg="mod">
          <ac:chgData name="Jonathon Kinsella" userId="1f23dd772a9f9d3d" providerId="LiveId" clId="{D62BC47E-9E1C-4D91-A1F2-A794D613778F}" dt="2025-09-10T16:34:41.054" v="1987" actId="114"/>
          <ac:spMkLst>
            <pc:docMk/>
            <pc:sldMk cId="2727211078" sldId="463"/>
            <ac:spMk id="26" creationId="{91E477E0-7F9F-4368-BA5A-B82B1C124C52}"/>
          </ac:spMkLst>
        </pc:spChg>
        <pc:spChg chg="del mod">
          <ac:chgData name="Jonathon Kinsella" userId="1f23dd772a9f9d3d" providerId="LiveId" clId="{D62BC47E-9E1C-4D91-A1F2-A794D613778F}" dt="2025-09-10T18:29:03.970" v="2753" actId="478"/>
          <ac:spMkLst>
            <pc:docMk/>
            <pc:sldMk cId="2727211078" sldId="463"/>
            <ac:spMk id="27" creationId="{ED6ED56A-F672-4A98-B866-25CF427D26AB}"/>
          </ac:spMkLst>
        </pc:spChg>
        <pc:spChg chg="mod">
          <ac:chgData name="Jonathon Kinsella" userId="1f23dd772a9f9d3d" providerId="LiveId" clId="{D62BC47E-9E1C-4D91-A1F2-A794D613778F}" dt="2025-09-10T16:34:37.699" v="1986" actId="114"/>
          <ac:spMkLst>
            <pc:docMk/>
            <pc:sldMk cId="2727211078" sldId="463"/>
            <ac:spMk id="28" creationId="{FF12FA2E-E081-4761-B360-25C1DCB16C14}"/>
          </ac:spMkLst>
        </pc:spChg>
        <pc:spChg chg="del mod">
          <ac:chgData name="Jonathon Kinsella" userId="1f23dd772a9f9d3d" providerId="LiveId" clId="{D62BC47E-9E1C-4D91-A1F2-A794D613778F}" dt="2025-09-10T18:39:11.614" v="3272" actId="478"/>
          <ac:spMkLst>
            <pc:docMk/>
            <pc:sldMk cId="2727211078" sldId="463"/>
            <ac:spMk id="29" creationId="{AD0AA20C-113E-4AEB-A155-0E0AD7E0B8F8}"/>
          </ac:spMkLst>
        </pc:spChg>
        <pc:spChg chg="mod">
          <ac:chgData name="Jonathon Kinsella" userId="1f23dd772a9f9d3d" providerId="LiveId" clId="{D62BC47E-9E1C-4D91-A1F2-A794D613778F}" dt="2025-09-10T16:34:23.264" v="1984" actId="404"/>
          <ac:spMkLst>
            <pc:docMk/>
            <pc:sldMk cId="2727211078" sldId="463"/>
            <ac:spMk id="30" creationId="{DFF0EFA3-4C90-4965-8175-F73AAC02457B}"/>
          </ac:spMkLst>
        </pc:spChg>
        <pc:spChg chg="del mod">
          <ac:chgData name="Jonathon Kinsella" userId="1f23dd772a9f9d3d" providerId="LiveId" clId="{D62BC47E-9E1C-4D91-A1F2-A794D613778F}" dt="2025-09-10T18:39:14.822" v="3274" actId="478"/>
          <ac:spMkLst>
            <pc:docMk/>
            <pc:sldMk cId="2727211078" sldId="463"/>
            <ac:spMk id="31" creationId="{B987D908-4287-4BFF-8A01-750CCEDC3405}"/>
          </ac:spMkLst>
        </pc:spChg>
        <pc:picChg chg="add mod">
          <ac:chgData name="Jonathon Kinsella" userId="1f23dd772a9f9d3d" providerId="LiveId" clId="{D62BC47E-9E1C-4D91-A1F2-A794D613778F}" dt="2025-09-10T18:19:39.472" v="2499" actId="1076"/>
          <ac:picMkLst>
            <pc:docMk/>
            <pc:sldMk cId="2727211078" sldId="463"/>
            <ac:picMk id="3" creationId="{76667F86-9497-56BB-BE73-97CCCE63CCCA}"/>
          </ac:picMkLst>
        </pc:picChg>
        <pc:picChg chg="add mod">
          <ac:chgData name="Jonathon Kinsella" userId="1f23dd772a9f9d3d" providerId="LiveId" clId="{D62BC47E-9E1C-4D91-A1F2-A794D613778F}" dt="2025-09-10T18:19:45.372" v="2500" actId="1076"/>
          <ac:picMkLst>
            <pc:docMk/>
            <pc:sldMk cId="2727211078" sldId="463"/>
            <ac:picMk id="5" creationId="{75216240-C5BD-C2D9-852F-0D8BA6582F30}"/>
          </ac:picMkLst>
        </pc:picChg>
        <pc:picChg chg="add mod">
          <ac:chgData name="Jonathon Kinsella" userId="1f23dd772a9f9d3d" providerId="LiveId" clId="{D62BC47E-9E1C-4D91-A1F2-A794D613778F}" dt="2025-09-10T18:19:34.602" v="2498" actId="1076"/>
          <ac:picMkLst>
            <pc:docMk/>
            <pc:sldMk cId="2727211078" sldId="463"/>
            <ac:picMk id="6" creationId="{91E49A2A-41F7-71E6-E852-3FDA1326F43E}"/>
          </ac:picMkLst>
        </pc:picChg>
      </pc:sldChg>
      <pc:sldChg chg="addSp delSp modSp mod modNotesTx">
        <pc:chgData name="Jonathon Kinsella" userId="1f23dd772a9f9d3d" providerId="LiveId" clId="{D62BC47E-9E1C-4D91-A1F2-A794D613778F}" dt="2025-09-10T18:46:28.746" v="3334" actId="1076"/>
        <pc:sldMkLst>
          <pc:docMk/>
          <pc:sldMk cId="1437424669" sldId="541"/>
        </pc:sldMkLst>
        <pc:spChg chg="mod">
          <ac:chgData name="Jonathon Kinsella" userId="1f23dd772a9f9d3d" providerId="LiveId" clId="{D62BC47E-9E1C-4D91-A1F2-A794D613778F}" dt="2025-09-10T15:53:27.831" v="12" actId="207"/>
          <ac:spMkLst>
            <pc:docMk/>
            <pc:sldMk cId="1437424669" sldId="541"/>
            <ac:spMk id="2" creationId="{30C575BD-D153-5DE3-F90B-4D5557B8025F}"/>
          </ac:spMkLst>
        </pc:spChg>
        <pc:spChg chg="mod">
          <ac:chgData name="Jonathon Kinsella" userId="1f23dd772a9f9d3d" providerId="LiveId" clId="{D62BC47E-9E1C-4D91-A1F2-A794D613778F}" dt="2025-09-10T16:07:12.160" v="1024"/>
          <ac:spMkLst>
            <pc:docMk/>
            <pc:sldMk cId="1437424669" sldId="541"/>
            <ac:spMk id="16" creationId="{1F11420E-9611-BC2B-B228-C27BB8A9B69E}"/>
          </ac:spMkLst>
        </pc:spChg>
        <pc:spChg chg="del mod">
          <ac:chgData name="Jonathon Kinsella" userId="1f23dd772a9f9d3d" providerId="LiveId" clId="{D62BC47E-9E1C-4D91-A1F2-A794D613778F}" dt="2025-09-10T16:07:06.393" v="1022" actId="478"/>
          <ac:spMkLst>
            <pc:docMk/>
            <pc:sldMk cId="1437424669" sldId="541"/>
            <ac:spMk id="17" creationId="{9CAA6902-44ED-412C-E3A3-12757868DF59}"/>
          </ac:spMkLst>
        </pc:spChg>
        <pc:spChg chg="add mod">
          <ac:chgData name="Jonathon Kinsella" userId="1f23dd772a9f9d3d" providerId="LiveId" clId="{D62BC47E-9E1C-4D91-A1F2-A794D613778F}" dt="2025-09-10T18:46:28.746" v="3334" actId="1076"/>
          <ac:spMkLst>
            <pc:docMk/>
            <pc:sldMk cId="1437424669" sldId="541"/>
            <ac:spMk id="20" creationId="{4E5B79E1-FCF6-ED27-B78F-6FE7A1EBB0C3}"/>
          </ac:spMkLst>
        </pc:spChg>
        <pc:picChg chg="mod">
          <ac:chgData name="Jonathon Kinsella" userId="1f23dd772a9f9d3d" providerId="LiveId" clId="{D62BC47E-9E1C-4D91-A1F2-A794D613778F}" dt="2025-09-10T15:55:02.222" v="24" actId="208"/>
          <ac:picMkLst>
            <pc:docMk/>
            <pc:sldMk cId="1437424669" sldId="541"/>
            <ac:picMk id="5" creationId="{9D5DFFC7-381E-332E-7145-53402F591634}"/>
          </ac:picMkLst>
        </pc:picChg>
        <pc:picChg chg="mod">
          <ac:chgData name="Jonathon Kinsella" userId="1f23dd772a9f9d3d" providerId="LiveId" clId="{D62BC47E-9E1C-4D91-A1F2-A794D613778F}" dt="2025-09-10T18:46:21.850" v="3332" actId="1076"/>
          <ac:picMkLst>
            <pc:docMk/>
            <pc:sldMk cId="1437424669" sldId="541"/>
            <ac:picMk id="7" creationId="{1654BC49-3E2D-FCF5-7A32-9257361824D5}"/>
          </ac:picMkLst>
        </pc:picChg>
        <pc:picChg chg="mod">
          <ac:chgData name="Jonathon Kinsella" userId="1f23dd772a9f9d3d" providerId="LiveId" clId="{D62BC47E-9E1C-4D91-A1F2-A794D613778F}" dt="2025-09-10T15:55:03.834" v="26" actId="207"/>
          <ac:picMkLst>
            <pc:docMk/>
            <pc:sldMk cId="1437424669" sldId="541"/>
            <ac:picMk id="13" creationId="{078238B4-526D-FC44-6B23-DBBAB45217A6}"/>
          </ac:picMkLst>
        </pc:picChg>
        <pc:picChg chg="mod">
          <ac:chgData name="Jonathon Kinsella" userId="1f23dd772a9f9d3d" providerId="LiveId" clId="{D62BC47E-9E1C-4D91-A1F2-A794D613778F}" dt="2025-09-10T18:46:24.361" v="3333" actId="1076"/>
          <ac:picMkLst>
            <pc:docMk/>
            <pc:sldMk cId="1437424669" sldId="541"/>
            <ac:picMk id="14" creationId="{1A7AFEB9-EAEA-BC52-41D0-614DCF7F269F}"/>
          </ac:picMkLst>
        </pc:picChg>
        <pc:picChg chg="add del mod">
          <ac:chgData name="Jonathon Kinsella" userId="1f23dd772a9f9d3d" providerId="LiveId" clId="{D62BC47E-9E1C-4D91-A1F2-A794D613778F}" dt="2025-09-10T15:51:07.713" v="7" actId="478"/>
          <ac:picMkLst>
            <pc:docMk/>
            <pc:sldMk cId="1437424669" sldId="541"/>
            <ac:picMk id="19" creationId="{C7C2925F-AEA0-25B2-BF64-C4ADE454B00C}"/>
          </ac:picMkLst>
        </pc:picChg>
      </pc:sldChg>
      <pc:sldChg chg="addSp delSp modSp new mod modAnim modNotesTx">
        <pc:chgData name="Jonathon Kinsella" userId="1f23dd772a9f9d3d" providerId="LiveId" clId="{D62BC47E-9E1C-4D91-A1F2-A794D613778F}" dt="2025-09-10T18:57:57.413" v="4052" actId="20577"/>
        <pc:sldMkLst>
          <pc:docMk/>
          <pc:sldMk cId="3125766561" sldId="542"/>
        </pc:sldMkLst>
        <pc:spChg chg="mod">
          <ac:chgData name="Jonathon Kinsella" userId="1f23dd772a9f9d3d" providerId="LiveId" clId="{D62BC47E-9E1C-4D91-A1F2-A794D613778F}" dt="2025-09-10T16:09:51.389" v="1103" actId="1076"/>
          <ac:spMkLst>
            <pc:docMk/>
            <pc:sldMk cId="3125766561" sldId="542"/>
            <ac:spMk id="2" creationId="{038C67AD-52FC-752A-C8C7-CDE6283D7D8A}"/>
          </ac:spMkLst>
        </pc:spChg>
        <pc:spChg chg="del">
          <ac:chgData name="Jonathon Kinsella" userId="1f23dd772a9f9d3d" providerId="LiveId" clId="{D62BC47E-9E1C-4D91-A1F2-A794D613778F}" dt="2025-09-10T16:01:31.212" v="806" actId="478"/>
          <ac:spMkLst>
            <pc:docMk/>
            <pc:sldMk cId="3125766561" sldId="542"/>
            <ac:spMk id="3" creationId="{552481C7-8A65-75E6-DF21-E1EDD234EFCE}"/>
          </ac:spMkLst>
        </pc:spChg>
        <pc:spChg chg="add del mod">
          <ac:chgData name="Jonathon Kinsella" userId="1f23dd772a9f9d3d" providerId="LiveId" clId="{D62BC47E-9E1C-4D91-A1F2-A794D613778F}" dt="2025-09-10T16:05:26.690" v="1011" actId="478"/>
          <ac:spMkLst>
            <pc:docMk/>
            <pc:sldMk cId="3125766561" sldId="542"/>
            <ac:spMk id="6" creationId="{648F0895-501E-1292-2EA4-5D7406D26562}"/>
          </ac:spMkLst>
        </pc:spChg>
        <pc:spChg chg="add mod">
          <ac:chgData name="Jonathon Kinsella" userId="1f23dd772a9f9d3d" providerId="LiveId" clId="{D62BC47E-9E1C-4D91-A1F2-A794D613778F}" dt="2025-09-10T16:09:46.200" v="1101" actId="1076"/>
          <ac:spMkLst>
            <pc:docMk/>
            <pc:sldMk cId="3125766561" sldId="542"/>
            <ac:spMk id="8" creationId="{98083462-966A-35E0-CA59-C964C6489309}"/>
          </ac:spMkLst>
        </pc:spChg>
        <pc:spChg chg="add mod">
          <ac:chgData name="Jonathon Kinsella" userId="1f23dd772a9f9d3d" providerId="LiveId" clId="{D62BC47E-9E1C-4D91-A1F2-A794D613778F}" dt="2025-09-10T16:09:13.569" v="1075" actId="1076"/>
          <ac:spMkLst>
            <pc:docMk/>
            <pc:sldMk cId="3125766561" sldId="542"/>
            <ac:spMk id="10" creationId="{954C7CBB-81A8-4479-3B19-E0192767925A}"/>
          </ac:spMkLst>
        </pc:spChg>
        <pc:spChg chg="add mod">
          <ac:chgData name="Jonathon Kinsella" userId="1f23dd772a9f9d3d" providerId="LiveId" clId="{D62BC47E-9E1C-4D91-A1F2-A794D613778F}" dt="2025-09-10T16:13:37.079" v="1135" actId="14100"/>
          <ac:spMkLst>
            <pc:docMk/>
            <pc:sldMk cId="3125766561" sldId="542"/>
            <ac:spMk id="12" creationId="{CF29D36B-74FB-4610-9753-C907BB6EAD79}"/>
          </ac:spMkLst>
        </pc:spChg>
        <pc:spChg chg="add mod">
          <ac:chgData name="Jonathon Kinsella" userId="1f23dd772a9f9d3d" providerId="LiveId" clId="{D62BC47E-9E1C-4D91-A1F2-A794D613778F}" dt="2025-09-10T16:08:23.823" v="1048" actId="1076"/>
          <ac:spMkLst>
            <pc:docMk/>
            <pc:sldMk cId="3125766561" sldId="542"/>
            <ac:spMk id="14" creationId="{6102AFFC-791C-B4AD-4A6D-D850BA1D2817}"/>
          </ac:spMkLst>
        </pc:spChg>
        <pc:spChg chg="add mod">
          <ac:chgData name="Jonathon Kinsella" userId="1f23dd772a9f9d3d" providerId="LiveId" clId="{D62BC47E-9E1C-4D91-A1F2-A794D613778F}" dt="2025-09-10T16:09:40.503" v="1100" actId="1076"/>
          <ac:spMkLst>
            <pc:docMk/>
            <pc:sldMk cId="3125766561" sldId="542"/>
            <ac:spMk id="16" creationId="{04225C1B-43AA-6128-FE82-E0B395C749AA}"/>
          </ac:spMkLst>
        </pc:spChg>
        <pc:picChg chg="add mod">
          <ac:chgData name="Jonathon Kinsella" userId="1f23dd772a9f9d3d" providerId="LiveId" clId="{D62BC47E-9E1C-4D91-A1F2-A794D613778F}" dt="2025-09-10T16:09:48.819" v="1102" actId="1076"/>
          <ac:picMkLst>
            <pc:docMk/>
            <pc:sldMk cId="3125766561" sldId="542"/>
            <ac:picMk id="4" creationId="{8F6B9292-A639-87FB-9FFD-273CB6662C9D}"/>
          </ac:picMkLst>
        </pc:picChg>
        <pc:picChg chg="add mod">
          <ac:chgData name="Jonathon Kinsella" userId="1f23dd772a9f9d3d" providerId="LiveId" clId="{D62BC47E-9E1C-4D91-A1F2-A794D613778F}" dt="2025-09-10T16:09:55.187" v="1104" actId="1076"/>
          <ac:picMkLst>
            <pc:docMk/>
            <pc:sldMk cId="3125766561" sldId="542"/>
            <ac:picMk id="5" creationId="{B74BA565-98F7-143E-46F3-605DE959EC7F}"/>
          </ac:picMkLst>
        </pc:picChg>
      </pc:sldChg>
      <pc:sldChg chg="addSp delSp modSp add mod modAnim modNotesTx">
        <pc:chgData name="Jonathon Kinsella" userId="1f23dd772a9f9d3d" providerId="LiveId" clId="{D62BC47E-9E1C-4D91-A1F2-A794D613778F}" dt="2025-09-10T18:58:02.693" v="4054" actId="20577"/>
        <pc:sldMkLst>
          <pc:docMk/>
          <pc:sldMk cId="2431857138" sldId="543"/>
        </pc:sldMkLst>
        <pc:spChg chg="mod">
          <ac:chgData name="Jonathon Kinsella" userId="1f23dd772a9f9d3d" providerId="LiveId" clId="{D62BC47E-9E1C-4D91-A1F2-A794D613778F}" dt="2025-09-10T16:10:09.409" v="1110" actId="207"/>
          <ac:spMkLst>
            <pc:docMk/>
            <pc:sldMk cId="2431857138" sldId="543"/>
            <ac:spMk id="2" creationId="{ED77DC6F-139F-ED71-A902-70BAEB304EE9}"/>
          </ac:spMkLst>
        </pc:spChg>
        <pc:spChg chg="add del mod">
          <ac:chgData name="Jonathon Kinsella" userId="1f23dd772a9f9d3d" providerId="LiveId" clId="{D62BC47E-9E1C-4D91-A1F2-A794D613778F}" dt="2025-09-10T16:10:52.123" v="1118" actId="478"/>
          <ac:spMkLst>
            <pc:docMk/>
            <pc:sldMk cId="2431857138" sldId="543"/>
            <ac:spMk id="6" creationId="{84FB9A68-667F-9CAE-2793-85B6DA837014}"/>
          </ac:spMkLst>
        </pc:spChg>
        <pc:spChg chg="mod">
          <ac:chgData name="Jonathon Kinsella" userId="1f23dd772a9f9d3d" providerId="LiveId" clId="{D62BC47E-9E1C-4D91-A1F2-A794D613778F}" dt="2025-09-10T16:20:02.547" v="1508" actId="1076"/>
          <ac:spMkLst>
            <pc:docMk/>
            <pc:sldMk cId="2431857138" sldId="543"/>
            <ac:spMk id="8" creationId="{2F9BB47C-520E-CFC8-4BE5-DED357DA6EF0}"/>
          </ac:spMkLst>
        </pc:spChg>
        <pc:spChg chg="mod">
          <ac:chgData name="Jonathon Kinsella" userId="1f23dd772a9f9d3d" providerId="LiveId" clId="{D62BC47E-9E1C-4D91-A1F2-A794D613778F}" dt="2025-09-10T16:19:23.150" v="1497" actId="1076"/>
          <ac:spMkLst>
            <pc:docMk/>
            <pc:sldMk cId="2431857138" sldId="543"/>
            <ac:spMk id="10" creationId="{E08761D6-78F6-B00D-F45E-F14DB63B0C28}"/>
          </ac:spMkLst>
        </pc:spChg>
        <pc:spChg chg="mod">
          <ac:chgData name="Jonathon Kinsella" userId="1f23dd772a9f9d3d" providerId="LiveId" clId="{D62BC47E-9E1C-4D91-A1F2-A794D613778F}" dt="2025-09-10T16:17:31.505" v="1476" actId="313"/>
          <ac:spMkLst>
            <pc:docMk/>
            <pc:sldMk cId="2431857138" sldId="543"/>
            <ac:spMk id="12" creationId="{B8994798-A246-175E-B2DC-4528D428B5CC}"/>
          </ac:spMkLst>
        </pc:spChg>
        <pc:spChg chg="mod">
          <ac:chgData name="Jonathon Kinsella" userId="1f23dd772a9f9d3d" providerId="LiveId" clId="{D62BC47E-9E1C-4D91-A1F2-A794D613778F}" dt="2025-09-10T16:19:45.872" v="1504" actId="1076"/>
          <ac:spMkLst>
            <pc:docMk/>
            <pc:sldMk cId="2431857138" sldId="543"/>
            <ac:spMk id="14" creationId="{79F268D7-6612-DD74-1B39-44CD8D105770}"/>
          </ac:spMkLst>
        </pc:spChg>
        <pc:spChg chg="add del">
          <ac:chgData name="Jonathon Kinsella" userId="1f23dd772a9f9d3d" providerId="LiveId" clId="{D62BC47E-9E1C-4D91-A1F2-A794D613778F}" dt="2025-09-10T16:18:52.207" v="1486" actId="22"/>
          <ac:spMkLst>
            <pc:docMk/>
            <pc:sldMk cId="2431857138" sldId="543"/>
            <ac:spMk id="15" creationId="{FEE5A0D1-77E7-47B9-B218-AFB45CB02130}"/>
          </ac:spMkLst>
        </pc:spChg>
        <pc:spChg chg="mod">
          <ac:chgData name="Jonathon Kinsella" userId="1f23dd772a9f9d3d" providerId="LiveId" clId="{D62BC47E-9E1C-4D91-A1F2-A794D613778F}" dt="2025-09-10T16:19:35.937" v="1501" actId="1076"/>
          <ac:spMkLst>
            <pc:docMk/>
            <pc:sldMk cId="2431857138" sldId="543"/>
            <ac:spMk id="16" creationId="{31FB1043-C641-DBD6-F542-48E346D287E9}"/>
          </ac:spMkLst>
        </pc:spChg>
        <pc:picChg chg="del mod">
          <ac:chgData name="Jonathon Kinsella" userId="1f23dd772a9f9d3d" providerId="LiveId" clId="{D62BC47E-9E1C-4D91-A1F2-A794D613778F}" dt="2025-09-10T16:10:44.514" v="1115" actId="478"/>
          <ac:picMkLst>
            <pc:docMk/>
            <pc:sldMk cId="2431857138" sldId="543"/>
            <ac:picMk id="4" creationId="{67651BFA-E71F-1192-57CC-6EF5EAA6FDE6}"/>
          </ac:picMkLst>
        </pc:picChg>
        <pc:picChg chg="mod">
          <ac:chgData name="Jonathon Kinsella" userId="1f23dd772a9f9d3d" providerId="LiveId" clId="{D62BC47E-9E1C-4D91-A1F2-A794D613778F}" dt="2025-09-10T16:19:50.717" v="1505" actId="1076"/>
          <ac:picMkLst>
            <pc:docMk/>
            <pc:sldMk cId="2431857138" sldId="543"/>
            <ac:picMk id="5" creationId="{7BD687E4-3CF2-97EA-7756-E48C6291D9DD}"/>
          </ac:picMkLst>
        </pc:picChg>
        <pc:picChg chg="add mod">
          <ac:chgData name="Jonathon Kinsella" userId="1f23dd772a9f9d3d" providerId="LiveId" clId="{D62BC47E-9E1C-4D91-A1F2-A794D613778F}" dt="2025-09-10T16:10:49.023" v="1117" actId="1076"/>
          <ac:picMkLst>
            <pc:docMk/>
            <pc:sldMk cId="2431857138" sldId="543"/>
            <ac:picMk id="7" creationId="{09D04019-94B5-6B2A-1CD2-ACFD908A3754}"/>
          </ac:picMkLst>
        </pc:picChg>
        <pc:picChg chg="add mod">
          <ac:chgData name="Jonathon Kinsella" userId="1f23dd772a9f9d3d" providerId="LiveId" clId="{D62BC47E-9E1C-4D91-A1F2-A794D613778F}" dt="2025-09-10T16:18:48.608" v="1484" actId="1076"/>
          <ac:picMkLst>
            <pc:docMk/>
            <pc:sldMk cId="2431857138" sldId="543"/>
            <ac:picMk id="11" creationId="{701FC255-D000-1A5C-7B41-4386AB6491D8}"/>
          </ac:picMkLst>
        </pc:picChg>
        <pc:picChg chg="add mod">
          <ac:chgData name="Jonathon Kinsella" userId="1f23dd772a9f9d3d" providerId="LiveId" clId="{D62BC47E-9E1C-4D91-A1F2-A794D613778F}" dt="2025-09-10T16:19:43.079" v="1503" actId="1076"/>
          <ac:picMkLst>
            <pc:docMk/>
            <pc:sldMk cId="2431857138" sldId="543"/>
            <ac:picMk id="17" creationId="{7E46C437-DB8C-DF76-5C57-C2FB547BBA99}"/>
          </ac:picMkLst>
        </pc:picChg>
        <pc:picChg chg="add mod">
          <ac:chgData name="Jonathon Kinsella" userId="1f23dd772a9f9d3d" providerId="LiveId" clId="{D62BC47E-9E1C-4D91-A1F2-A794D613778F}" dt="2025-09-10T16:19:25.934" v="1498" actId="1076"/>
          <ac:picMkLst>
            <pc:docMk/>
            <pc:sldMk cId="2431857138" sldId="543"/>
            <ac:picMk id="18" creationId="{3CE204F3-2E6C-23C5-CD2C-0E82870B5FEF}"/>
          </ac:picMkLst>
        </pc:picChg>
        <pc:picChg chg="add mod">
          <ac:chgData name="Jonathon Kinsella" userId="1f23dd772a9f9d3d" providerId="LiveId" clId="{D62BC47E-9E1C-4D91-A1F2-A794D613778F}" dt="2025-09-10T16:19:09.667" v="1492" actId="1076"/>
          <ac:picMkLst>
            <pc:docMk/>
            <pc:sldMk cId="2431857138" sldId="543"/>
            <ac:picMk id="19" creationId="{6E9D54CF-1977-72D1-94C4-0AD9A40F5190}"/>
          </ac:picMkLst>
        </pc:picChg>
        <pc:picChg chg="add mod">
          <ac:chgData name="Jonathon Kinsella" userId="1f23dd772a9f9d3d" providerId="LiveId" clId="{D62BC47E-9E1C-4D91-A1F2-A794D613778F}" dt="2025-09-10T16:19:15.501" v="1494" actId="1076"/>
          <ac:picMkLst>
            <pc:docMk/>
            <pc:sldMk cId="2431857138" sldId="543"/>
            <ac:picMk id="20" creationId="{76C399BE-73C1-BD04-EBBC-A21D624BCB23}"/>
          </ac:picMkLst>
        </pc:picChg>
        <pc:picChg chg="add mod">
          <ac:chgData name="Jonathon Kinsella" userId="1f23dd772a9f9d3d" providerId="LiveId" clId="{D62BC47E-9E1C-4D91-A1F2-A794D613778F}" dt="2025-09-10T16:19:39.907" v="1502" actId="1076"/>
          <ac:picMkLst>
            <pc:docMk/>
            <pc:sldMk cId="2431857138" sldId="543"/>
            <ac:picMk id="21" creationId="{8AA6B598-061F-6E7E-1D3B-0EF91295D5D4}"/>
          </ac:picMkLst>
        </pc:picChg>
      </pc:sldChg>
      <pc:sldChg chg="addSp delSp modSp new del mod modNotesTx">
        <pc:chgData name="Jonathon Kinsella" userId="1f23dd772a9f9d3d" providerId="LiveId" clId="{D62BC47E-9E1C-4D91-A1F2-A794D613778F}" dt="2025-09-10T18:44:07.949" v="3313" actId="2696"/>
        <pc:sldMkLst>
          <pc:docMk/>
          <pc:sldMk cId="2548914543" sldId="544"/>
        </pc:sldMkLst>
        <pc:spChg chg="mod">
          <ac:chgData name="Jonathon Kinsella" userId="1f23dd772a9f9d3d" providerId="LiveId" clId="{D62BC47E-9E1C-4D91-A1F2-A794D613778F}" dt="2025-09-10T16:23:32.415" v="1604" actId="122"/>
          <ac:spMkLst>
            <pc:docMk/>
            <pc:sldMk cId="2548914543" sldId="544"/>
            <ac:spMk id="2" creationId="{2A1D145F-138A-720D-6D76-6B38F1421BB5}"/>
          </ac:spMkLst>
        </pc:spChg>
        <pc:spChg chg="del">
          <ac:chgData name="Jonathon Kinsella" userId="1f23dd772a9f9d3d" providerId="LiveId" clId="{D62BC47E-9E1C-4D91-A1F2-A794D613778F}" dt="2025-09-10T16:22:42.892" v="1520" actId="478"/>
          <ac:spMkLst>
            <pc:docMk/>
            <pc:sldMk cId="2548914543" sldId="544"/>
            <ac:spMk id="3" creationId="{029FAAC8-F717-8039-A319-7C403B9EAE4A}"/>
          </ac:spMkLst>
        </pc:spChg>
        <pc:spChg chg="add mod">
          <ac:chgData name="Jonathon Kinsella" userId="1f23dd772a9f9d3d" providerId="LiveId" clId="{D62BC47E-9E1C-4D91-A1F2-A794D613778F}" dt="2025-09-10T16:22:43.846" v="1521"/>
          <ac:spMkLst>
            <pc:docMk/>
            <pc:sldMk cId="2548914543" sldId="544"/>
            <ac:spMk id="8" creationId="{4763B54E-8C2C-EF54-672D-1C1EA9060982}"/>
          </ac:spMkLst>
        </pc:spChg>
        <pc:spChg chg="add mod">
          <ac:chgData name="Jonathon Kinsella" userId="1f23dd772a9f9d3d" providerId="LiveId" clId="{D62BC47E-9E1C-4D91-A1F2-A794D613778F}" dt="2025-09-10T16:22:43.846" v="1521"/>
          <ac:spMkLst>
            <pc:docMk/>
            <pc:sldMk cId="2548914543" sldId="544"/>
            <ac:spMk id="9" creationId="{61624A07-9E46-515A-E9B6-E9A67A541360}"/>
          </ac:spMkLst>
        </pc:spChg>
        <pc:spChg chg="add mod">
          <ac:chgData name="Jonathon Kinsella" userId="1f23dd772a9f9d3d" providerId="LiveId" clId="{D62BC47E-9E1C-4D91-A1F2-A794D613778F}" dt="2025-09-10T16:24:45.939" v="1620" actId="1076"/>
          <ac:spMkLst>
            <pc:docMk/>
            <pc:sldMk cId="2548914543" sldId="544"/>
            <ac:spMk id="11" creationId="{EA6C42AC-C1CA-A6A8-0357-065EC149C362}"/>
          </ac:spMkLst>
        </pc:spChg>
        <pc:spChg chg="add del mod">
          <ac:chgData name="Jonathon Kinsella" userId="1f23dd772a9f9d3d" providerId="LiveId" clId="{D62BC47E-9E1C-4D91-A1F2-A794D613778F}" dt="2025-09-10T16:24:29.550" v="1617" actId="478"/>
          <ac:spMkLst>
            <pc:docMk/>
            <pc:sldMk cId="2548914543" sldId="544"/>
            <ac:spMk id="13" creationId="{75E235BD-576B-F4A4-11C5-EB173819F43F}"/>
          </ac:spMkLst>
        </pc:spChg>
        <pc:spChg chg="add mod">
          <ac:chgData name="Jonathon Kinsella" userId="1f23dd772a9f9d3d" providerId="LiveId" clId="{D62BC47E-9E1C-4D91-A1F2-A794D613778F}" dt="2025-09-10T16:29:35.180" v="1890" actId="313"/>
          <ac:spMkLst>
            <pc:docMk/>
            <pc:sldMk cId="2548914543" sldId="544"/>
            <ac:spMk id="15" creationId="{F2E1338C-5665-4AA8-7C8C-4C44BF627FD0}"/>
          </ac:spMkLst>
        </pc:spChg>
        <pc:spChg chg="add mod">
          <ac:chgData name="Jonathon Kinsella" userId="1f23dd772a9f9d3d" providerId="LiveId" clId="{D62BC47E-9E1C-4D91-A1F2-A794D613778F}" dt="2025-09-10T16:29:42.490" v="1897" actId="313"/>
          <ac:spMkLst>
            <pc:docMk/>
            <pc:sldMk cId="2548914543" sldId="544"/>
            <ac:spMk id="16" creationId="{28385522-D3D1-C7C2-214F-50D2BED7C634}"/>
          </ac:spMkLst>
        </pc:spChg>
        <pc:picChg chg="add del mod">
          <ac:chgData name="Jonathon Kinsella" userId="1f23dd772a9f9d3d" providerId="LiveId" clId="{D62BC47E-9E1C-4D91-A1F2-A794D613778F}" dt="2025-09-10T16:24:26.696" v="1616" actId="478"/>
          <ac:picMkLst>
            <pc:docMk/>
            <pc:sldMk cId="2548914543" sldId="544"/>
            <ac:picMk id="4" creationId="{3E2BA161-B316-CA47-7E7B-9A96A7AA12B5}"/>
          </ac:picMkLst>
        </pc:picChg>
        <pc:picChg chg="add del mod">
          <ac:chgData name="Jonathon Kinsella" userId="1f23dd772a9f9d3d" providerId="LiveId" clId="{D62BC47E-9E1C-4D91-A1F2-A794D613778F}" dt="2025-09-10T16:24:24.861" v="1615" actId="478"/>
          <ac:picMkLst>
            <pc:docMk/>
            <pc:sldMk cId="2548914543" sldId="544"/>
            <ac:picMk id="5" creationId="{E5F0F06B-156C-B332-3074-20708D8D71E3}"/>
          </ac:picMkLst>
        </pc:picChg>
        <pc:picChg chg="add mod">
          <ac:chgData name="Jonathon Kinsella" userId="1f23dd772a9f9d3d" providerId="LiveId" clId="{D62BC47E-9E1C-4D91-A1F2-A794D613778F}" dt="2025-09-10T16:22:43.846" v="1521"/>
          <ac:picMkLst>
            <pc:docMk/>
            <pc:sldMk cId="2548914543" sldId="544"/>
            <ac:picMk id="6" creationId="{917E5E2D-A5A8-3878-A963-00436D8E808A}"/>
          </ac:picMkLst>
        </pc:picChg>
        <pc:picChg chg="add mod">
          <ac:chgData name="Jonathon Kinsella" userId="1f23dd772a9f9d3d" providerId="LiveId" clId="{D62BC47E-9E1C-4D91-A1F2-A794D613778F}" dt="2025-09-10T16:22:43.846" v="1521"/>
          <ac:picMkLst>
            <pc:docMk/>
            <pc:sldMk cId="2548914543" sldId="544"/>
            <ac:picMk id="7" creationId="{5B48287F-3645-BB67-F24C-BCA2B96349A7}"/>
          </ac:picMkLst>
        </pc:picChg>
      </pc:sldChg>
      <pc:sldChg chg="delSp modSp add del mod modShow modNotesTx">
        <pc:chgData name="Jonathon Kinsella" userId="1f23dd772a9f9d3d" providerId="LiveId" clId="{D62BC47E-9E1C-4D91-A1F2-A794D613778F}" dt="2025-09-10T18:44:03.931" v="3312" actId="2696"/>
        <pc:sldMkLst>
          <pc:docMk/>
          <pc:sldMk cId="2504398706" sldId="545"/>
        </pc:sldMkLst>
        <pc:spChg chg="mod">
          <ac:chgData name="Jonathon Kinsella" userId="1f23dd772a9f9d3d" providerId="LiveId" clId="{D62BC47E-9E1C-4D91-A1F2-A794D613778F}" dt="2025-09-10T16:31:10.820" v="1902" actId="20577"/>
          <ac:spMkLst>
            <pc:docMk/>
            <pc:sldMk cId="2504398706" sldId="545"/>
            <ac:spMk id="2" creationId="{6598597C-1184-D008-BC87-2F417BF0C705}"/>
          </ac:spMkLst>
        </pc:spChg>
        <pc:spChg chg="del">
          <ac:chgData name="Jonathon Kinsella" userId="1f23dd772a9f9d3d" providerId="LiveId" clId="{D62BC47E-9E1C-4D91-A1F2-A794D613778F}" dt="2025-09-10T16:31:15.435" v="1903" actId="478"/>
          <ac:spMkLst>
            <pc:docMk/>
            <pc:sldMk cId="2504398706" sldId="545"/>
            <ac:spMk id="11" creationId="{5E3E7632-952F-56A1-D133-16F254ACF064}"/>
          </ac:spMkLst>
        </pc:spChg>
      </pc:sldChg>
      <pc:sldChg chg="addSp delSp modSp new mod modNotesTx">
        <pc:chgData name="Jonathon Kinsella" userId="1f23dd772a9f9d3d" providerId="LiveId" clId="{D62BC47E-9E1C-4D91-A1F2-A794D613778F}" dt="2025-09-10T18:58:37.723" v="4178" actId="20577"/>
        <pc:sldMkLst>
          <pc:docMk/>
          <pc:sldMk cId="2677002162" sldId="546"/>
        </pc:sldMkLst>
        <pc:spChg chg="mod">
          <ac:chgData name="Jonathon Kinsella" userId="1f23dd772a9f9d3d" providerId="LiveId" clId="{D62BC47E-9E1C-4D91-A1F2-A794D613778F}" dt="2025-09-10T16:43:23.954" v="2403" actId="122"/>
          <ac:spMkLst>
            <pc:docMk/>
            <pc:sldMk cId="2677002162" sldId="546"/>
            <ac:spMk id="2" creationId="{B55A2104-397D-BFB7-A309-1027A0B45F3C}"/>
          </ac:spMkLst>
        </pc:spChg>
        <pc:spChg chg="del">
          <ac:chgData name="Jonathon Kinsella" userId="1f23dd772a9f9d3d" providerId="LiveId" clId="{D62BC47E-9E1C-4D91-A1F2-A794D613778F}" dt="2025-09-10T16:41:11.602" v="2302" actId="478"/>
          <ac:spMkLst>
            <pc:docMk/>
            <pc:sldMk cId="2677002162" sldId="546"/>
            <ac:spMk id="3" creationId="{7BE6B453-53D4-DED6-0C8F-FC0FCE65423D}"/>
          </ac:spMkLst>
        </pc:spChg>
        <pc:spChg chg="add mod">
          <ac:chgData name="Jonathon Kinsella" userId="1f23dd772a9f9d3d" providerId="LiveId" clId="{D62BC47E-9E1C-4D91-A1F2-A794D613778F}" dt="2025-09-10T16:42:10.385" v="2350" actId="14100"/>
          <ac:spMkLst>
            <pc:docMk/>
            <pc:sldMk cId="2677002162" sldId="546"/>
            <ac:spMk id="5" creationId="{8A9B68C1-6718-29AC-C976-176A9519A4A8}"/>
          </ac:spMkLst>
        </pc:spChg>
        <pc:spChg chg="add mod">
          <ac:chgData name="Jonathon Kinsella" userId="1f23dd772a9f9d3d" providerId="LiveId" clId="{D62BC47E-9E1C-4D91-A1F2-A794D613778F}" dt="2025-09-10T16:43:37.525" v="2406" actId="207"/>
          <ac:spMkLst>
            <pc:docMk/>
            <pc:sldMk cId="2677002162" sldId="546"/>
            <ac:spMk id="7" creationId="{DD9E8F99-E859-484A-DA73-C98BD1ECCE60}"/>
          </ac:spMkLst>
        </pc:spChg>
        <pc:spChg chg="add mod">
          <ac:chgData name="Jonathon Kinsella" userId="1f23dd772a9f9d3d" providerId="LiveId" clId="{D62BC47E-9E1C-4D91-A1F2-A794D613778F}" dt="2025-09-10T16:43:35.247" v="2405" actId="207"/>
          <ac:spMkLst>
            <pc:docMk/>
            <pc:sldMk cId="2677002162" sldId="546"/>
            <ac:spMk id="8" creationId="{5D77B83E-4914-BC0F-D8EB-42CF220F29D1}"/>
          </ac:spMkLst>
        </pc:spChg>
        <pc:picChg chg="add mod">
          <ac:chgData name="Jonathon Kinsella" userId="1f23dd772a9f9d3d" providerId="LiveId" clId="{D62BC47E-9E1C-4D91-A1F2-A794D613778F}" dt="2025-09-10T16:42:40.172" v="2361" actId="14100"/>
          <ac:picMkLst>
            <pc:docMk/>
            <pc:sldMk cId="2677002162" sldId="546"/>
            <ac:picMk id="1026" creationId="{293E9709-F63C-3EF5-76BB-41FA53687758}"/>
          </ac:picMkLst>
        </pc:picChg>
      </pc:sldChg>
      <pc:sldChg chg="modSp new mod modNotesTx">
        <pc:chgData name="Jonathon Kinsella" userId="1f23dd772a9f9d3d" providerId="LiveId" clId="{D62BC47E-9E1C-4D91-A1F2-A794D613778F}" dt="2025-09-10T18:58:50.499" v="4230" actId="5793"/>
        <pc:sldMkLst>
          <pc:docMk/>
          <pc:sldMk cId="925176736" sldId="547"/>
        </pc:sldMkLst>
        <pc:spChg chg="mod">
          <ac:chgData name="Jonathon Kinsella" userId="1f23dd772a9f9d3d" providerId="LiveId" clId="{D62BC47E-9E1C-4D91-A1F2-A794D613778F}" dt="2025-09-10T16:38:31.773" v="2079" actId="27636"/>
          <ac:spMkLst>
            <pc:docMk/>
            <pc:sldMk cId="925176736" sldId="547"/>
            <ac:spMk id="2" creationId="{82EFCA40-C204-37AD-5E99-21A5C482B5D9}"/>
          </ac:spMkLst>
        </pc:spChg>
        <pc:spChg chg="mod">
          <ac:chgData name="Jonathon Kinsella" userId="1f23dd772a9f9d3d" providerId="LiveId" clId="{D62BC47E-9E1C-4D91-A1F2-A794D613778F}" dt="2025-09-10T18:21:33.634" v="2535" actId="113"/>
          <ac:spMkLst>
            <pc:docMk/>
            <pc:sldMk cId="925176736" sldId="547"/>
            <ac:spMk id="3" creationId="{9BD200E7-669A-8A45-A854-611BF7DC59B3}"/>
          </ac:spMkLst>
        </pc:spChg>
      </pc:sldChg>
      <pc:sldChg chg="modSp new mod modNotesTx">
        <pc:chgData name="Jonathon Kinsella" userId="1f23dd772a9f9d3d" providerId="LiveId" clId="{D62BC47E-9E1C-4D91-A1F2-A794D613778F}" dt="2025-09-10T18:59:01.103" v="4232" actId="20577"/>
        <pc:sldMkLst>
          <pc:docMk/>
          <pc:sldMk cId="4155046101" sldId="548"/>
        </pc:sldMkLst>
        <pc:spChg chg="mod">
          <ac:chgData name="Jonathon Kinsella" userId="1f23dd772a9f9d3d" providerId="LiveId" clId="{D62BC47E-9E1C-4D91-A1F2-A794D613778F}" dt="2025-09-10T18:42:51.810" v="3297" actId="113"/>
          <ac:spMkLst>
            <pc:docMk/>
            <pc:sldMk cId="4155046101" sldId="548"/>
            <ac:spMk id="2" creationId="{9A3FA047-E7F3-ADA4-E35B-DB5E1BBE25FE}"/>
          </ac:spMkLst>
        </pc:spChg>
        <pc:spChg chg="mod">
          <ac:chgData name="Jonathon Kinsella" userId="1f23dd772a9f9d3d" providerId="LiveId" clId="{D62BC47E-9E1C-4D91-A1F2-A794D613778F}" dt="2025-09-10T18:51:34.935" v="3373" actId="20577"/>
          <ac:spMkLst>
            <pc:docMk/>
            <pc:sldMk cId="4155046101" sldId="548"/>
            <ac:spMk id="3" creationId="{C2A87511-1D45-F2DB-07C7-FB5CEBD2B8F9}"/>
          </ac:spMkLst>
        </pc:spChg>
      </pc:sldChg>
      <pc:sldChg chg="addSp delSp modSp new mod ord modAnim modNotesTx">
        <pc:chgData name="Jonathon Kinsella" userId="1f23dd772a9f9d3d" providerId="LiveId" clId="{D62BC47E-9E1C-4D91-A1F2-A794D613778F}" dt="2025-09-10T18:57:49.588" v="4050" actId="20577"/>
        <pc:sldMkLst>
          <pc:docMk/>
          <pc:sldMk cId="2528015418" sldId="549"/>
        </pc:sldMkLst>
        <pc:spChg chg="mod">
          <ac:chgData name="Jonathon Kinsella" userId="1f23dd772a9f9d3d" providerId="LiveId" clId="{D62BC47E-9E1C-4D91-A1F2-A794D613778F}" dt="2025-09-10T18:57:20.426" v="3926" actId="20577"/>
          <ac:spMkLst>
            <pc:docMk/>
            <pc:sldMk cId="2528015418" sldId="549"/>
            <ac:spMk id="2" creationId="{328D46E5-151D-C3F0-0D68-A12553DB3328}"/>
          </ac:spMkLst>
        </pc:spChg>
        <pc:spChg chg="del">
          <ac:chgData name="Jonathon Kinsella" userId="1f23dd772a9f9d3d" providerId="LiveId" clId="{D62BC47E-9E1C-4D91-A1F2-A794D613778F}" dt="2025-09-10T18:45:41.136" v="3319"/>
          <ac:spMkLst>
            <pc:docMk/>
            <pc:sldMk cId="2528015418" sldId="549"/>
            <ac:spMk id="3" creationId="{1115B274-5B9B-7CB1-9117-D7F3C6A61A78}"/>
          </ac:spMkLst>
        </pc:spChg>
        <pc:spChg chg="add mod">
          <ac:chgData name="Jonathon Kinsella" userId="1f23dd772a9f9d3d" providerId="LiveId" clId="{D62BC47E-9E1C-4D91-A1F2-A794D613778F}" dt="2025-09-10T18:54:53.574" v="3714" actId="1076"/>
          <ac:spMkLst>
            <pc:docMk/>
            <pc:sldMk cId="2528015418" sldId="549"/>
            <ac:spMk id="4" creationId="{83E97AFD-28C4-7DC1-5212-46BCB5C90B51}"/>
          </ac:spMkLst>
        </pc:spChg>
      </pc:sldChg>
      <pc:sldChg chg="new del">
        <pc:chgData name="Jonathon Kinsella" userId="1f23dd772a9f9d3d" providerId="LiveId" clId="{D62BC47E-9E1C-4D91-A1F2-A794D613778F}" dt="2025-09-10T18:45:34.481" v="3315" actId="2696"/>
        <pc:sldMkLst>
          <pc:docMk/>
          <pc:sldMk cId="2602808254" sldId="54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6EA7EE-14F7-43D6-81FF-6766B5888C91}" type="datetimeFigureOut">
              <a:rPr lang="en-GB" smtClean="0"/>
              <a:t>10/09/2025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970D5E-46D0-4B85-98F1-3A58E11014F4}" type="slidenum">
              <a:rPr lang="en-GB" smtClean="0"/>
              <a:t>‹#›</a:t>
            </a:fld>
            <a:endParaRPr lang="en-GB"/>
          </a:p>
        </p:txBody>
      </p:sp>
    </p:spTree>
    <p:extLst>
      <p:ext uri="{BB962C8B-B14F-4D97-AF65-F5344CB8AC3E}">
        <p14:creationId xmlns:p14="http://schemas.microsoft.com/office/powerpoint/2010/main" val="5097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 WE BEGIN… this is fundamental and while we’re not all perfect, most of us can do much better at this and we want to be better because the benefits are clear. Begin by adopting these habits at the start of a new term and give yourself the best fresh start possible.</a:t>
            </a:r>
          </a:p>
        </p:txBody>
      </p:sp>
      <p:sp>
        <p:nvSpPr>
          <p:cNvPr id="4" name="Slide Number Placeholder 3"/>
          <p:cNvSpPr>
            <a:spLocks noGrp="1"/>
          </p:cNvSpPr>
          <p:nvPr>
            <p:ph type="sldNum" sz="quarter" idx="5"/>
          </p:nvPr>
        </p:nvSpPr>
        <p:spPr/>
        <p:txBody>
          <a:bodyPr/>
          <a:lstStyle/>
          <a:p>
            <a:fld id="{E6970D5E-46D0-4B85-98F1-3A58E11014F4}" type="slidenum">
              <a:rPr lang="en-GB" smtClean="0"/>
              <a:t>2</a:t>
            </a:fld>
            <a:endParaRPr lang="en-GB"/>
          </a:p>
        </p:txBody>
      </p:sp>
    </p:spTree>
    <p:extLst>
      <p:ext uri="{BB962C8B-B14F-4D97-AF65-F5344CB8AC3E}">
        <p14:creationId xmlns:p14="http://schemas.microsoft.com/office/powerpoint/2010/main" val="157545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the start of Year 10, it is a fresh start from KS3 and Year 9 and it is a new beginning for all of us. And you have a choice to make about what student you are going to be. So, I’m going to tell you a story of two students, who all teachers know. The story of Lucy and Mary, both of who are at a fork in the road. Both have had moments in KS3 where they let themselves down, didn’t try their best or lived up to the high standards that we know they’re capable of achieving. </a:t>
            </a:r>
          </a:p>
          <a:p>
            <a:endParaRPr lang="en-GB" dirty="0"/>
          </a:p>
          <a:p>
            <a:endParaRPr lang="en-GB" dirty="0"/>
          </a:p>
        </p:txBody>
      </p:sp>
      <p:sp>
        <p:nvSpPr>
          <p:cNvPr id="4" name="Slide Number Placeholder 3"/>
          <p:cNvSpPr>
            <a:spLocks noGrp="1"/>
          </p:cNvSpPr>
          <p:nvPr>
            <p:ph type="sldNum" sz="quarter" idx="5"/>
          </p:nvPr>
        </p:nvSpPr>
        <p:spPr/>
        <p:txBody>
          <a:bodyPr/>
          <a:lstStyle/>
          <a:p>
            <a:fld id="{E6970D5E-46D0-4B85-98F1-3A58E11014F4}" type="slidenum">
              <a:rPr lang="en-GB" smtClean="0"/>
              <a:t>3</a:t>
            </a:fld>
            <a:endParaRPr lang="en-GB"/>
          </a:p>
        </p:txBody>
      </p:sp>
    </p:spTree>
    <p:extLst>
      <p:ext uri="{BB962C8B-B14F-4D97-AF65-F5344CB8AC3E}">
        <p14:creationId xmlns:p14="http://schemas.microsoft.com/office/powerpoint/2010/main" val="4078725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Lucy has goals — she wants to pass her GCSEs, maybe even go to college — but she doesn’t use the keys to get there and … therefore her door remains shut.</a:t>
            </a:r>
          </a:p>
          <a:p>
            <a:endParaRPr lang="en-GB" dirty="0"/>
          </a:p>
        </p:txBody>
      </p:sp>
      <p:sp>
        <p:nvSpPr>
          <p:cNvPr id="4" name="Slide Number Placeholder 3"/>
          <p:cNvSpPr>
            <a:spLocks noGrp="1"/>
          </p:cNvSpPr>
          <p:nvPr>
            <p:ph type="sldNum" sz="quarter" idx="5"/>
          </p:nvPr>
        </p:nvSpPr>
        <p:spPr/>
        <p:txBody>
          <a:bodyPr/>
          <a:lstStyle/>
          <a:p>
            <a:fld id="{E6970D5E-46D0-4B85-98F1-3A58E11014F4}" type="slidenum">
              <a:rPr lang="en-GB" smtClean="0"/>
              <a:t>4</a:t>
            </a:fld>
            <a:endParaRPr lang="en-GB"/>
          </a:p>
        </p:txBody>
      </p:sp>
    </p:spTree>
    <p:extLst>
      <p:ext uri="{BB962C8B-B14F-4D97-AF65-F5344CB8AC3E}">
        <p14:creationId xmlns:p14="http://schemas.microsoft.com/office/powerpoint/2010/main" val="3413979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7B29C3-CCD4-5851-4202-343413D43A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8D9A21-AC33-2CCE-D519-DC25A1E4D3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A41A60-DB77-9D3D-0151-5D34FE98B5F4}"/>
              </a:ext>
            </a:extLst>
          </p:cNvPr>
          <p:cNvSpPr>
            <a:spLocks noGrp="1"/>
          </p:cNvSpPr>
          <p:nvPr>
            <p:ph type="body" idx="1"/>
          </p:nvPr>
        </p:nvSpPr>
        <p:spPr/>
        <p:txBody>
          <a:bodyPr/>
          <a:lstStyle/>
          <a:p>
            <a:pPr lvl="0"/>
            <a:r>
              <a:rPr lang="en-GB" sz="1200" kern="1200" dirty="0">
                <a:solidFill>
                  <a:schemeClr val="tx1"/>
                </a:solidFill>
                <a:effectLst/>
                <a:latin typeface="+mn-lt"/>
                <a:ea typeface="+mn-ea"/>
                <a:cs typeface="+mn-cs"/>
              </a:rPr>
              <a:t>Mary has the same goals — but she unlocks the doors to them </a:t>
            </a:r>
            <a:r>
              <a:rPr lang="en-GB" sz="1200" i="1" kern="1200" dirty="0">
                <a:solidFill>
                  <a:schemeClr val="tx1"/>
                </a:solidFill>
                <a:effectLst/>
                <a:latin typeface="+mn-lt"/>
                <a:ea typeface="+mn-ea"/>
                <a:cs typeface="+mn-cs"/>
              </a:rPr>
              <a:t>every day</a:t>
            </a:r>
            <a:r>
              <a:rPr lang="en-GB" sz="1200" kern="1200" dirty="0">
                <a:solidFill>
                  <a:schemeClr val="tx1"/>
                </a:solidFill>
                <a:effectLst/>
                <a:latin typeface="+mn-lt"/>
                <a:ea typeface="+mn-ea"/>
                <a:cs typeface="+mn-cs"/>
              </a:rPr>
              <a:t>.</a:t>
            </a:r>
          </a:p>
          <a:p>
            <a:endParaRPr lang="en-GB" dirty="0"/>
          </a:p>
        </p:txBody>
      </p:sp>
      <p:sp>
        <p:nvSpPr>
          <p:cNvPr id="4" name="Slide Number Placeholder 3">
            <a:extLst>
              <a:ext uri="{FF2B5EF4-FFF2-40B4-BE49-F238E27FC236}">
                <a16:creationId xmlns:a16="http://schemas.microsoft.com/office/drawing/2014/main" id="{3B85A823-DCAA-D01C-3642-36C4832DEF98}"/>
              </a:ext>
            </a:extLst>
          </p:cNvPr>
          <p:cNvSpPr>
            <a:spLocks noGrp="1"/>
          </p:cNvSpPr>
          <p:nvPr>
            <p:ph type="sldNum" sz="quarter" idx="5"/>
          </p:nvPr>
        </p:nvSpPr>
        <p:spPr/>
        <p:txBody>
          <a:bodyPr/>
          <a:lstStyle/>
          <a:p>
            <a:fld id="{E6970D5E-46D0-4B85-98F1-3A58E11014F4}" type="slidenum">
              <a:rPr lang="en-GB" smtClean="0"/>
              <a:t>5</a:t>
            </a:fld>
            <a:endParaRPr lang="en-GB"/>
          </a:p>
        </p:txBody>
      </p:sp>
    </p:spTree>
    <p:extLst>
      <p:ext uri="{BB962C8B-B14F-4D97-AF65-F5344CB8AC3E}">
        <p14:creationId xmlns:p14="http://schemas.microsoft.com/office/powerpoint/2010/main" val="3288228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your keys to success.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9E6710-B387-4657-81CA-B3BA3482271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5602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results day, do not have the main feeling be one of regret.</a:t>
            </a:r>
          </a:p>
        </p:txBody>
      </p:sp>
      <p:sp>
        <p:nvSpPr>
          <p:cNvPr id="4" name="Slide Number Placeholder 3"/>
          <p:cNvSpPr>
            <a:spLocks noGrp="1"/>
          </p:cNvSpPr>
          <p:nvPr>
            <p:ph type="sldNum" sz="quarter" idx="5"/>
          </p:nvPr>
        </p:nvSpPr>
        <p:spPr/>
        <p:txBody>
          <a:bodyPr/>
          <a:lstStyle/>
          <a:p>
            <a:fld id="{E6970D5E-46D0-4B85-98F1-3A58E11014F4}" type="slidenum">
              <a:rPr lang="en-GB" smtClean="0"/>
              <a:t>7</a:t>
            </a:fld>
            <a:endParaRPr lang="en-GB"/>
          </a:p>
        </p:txBody>
      </p:sp>
    </p:spTree>
    <p:extLst>
      <p:ext uri="{BB962C8B-B14F-4D97-AF65-F5344CB8AC3E}">
        <p14:creationId xmlns:p14="http://schemas.microsoft.com/office/powerpoint/2010/main" val="3587982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Think over this slide while I prepare the prayer…</a:t>
            </a:r>
          </a:p>
        </p:txBody>
      </p:sp>
      <p:sp>
        <p:nvSpPr>
          <p:cNvPr id="4" name="Slide Number Placeholder 3"/>
          <p:cNvSpPr>
            <a:spLocks noGrp="1"/>
          </p:cNvSpPr>
          <p:nvPr>
            <p:ph type="sldNum" sz="quarter" idx="5"/>
          </p:nvPr>
        </p:nvSpPr>
        <p:spPr/>
        <p:txBody>
          <a:bodyPr/>
          <a:lstStyle/>
          <a:p>
            <a:fld id="{E6970D5E-46D0-4B85-98F1-3A58E11014F4}" type="slidenum">
              <a:rPr lang="en-GB" smtClean="0"/>
              <a:t>8</a:t>
            </a:fld>
            <a:endParaRPr lang="en-GB"/>
          </a:p>
        </p:txBody>
      </p:sp>
    </p:spTree>
    <p:extLst>
      <p:ext uri="{BB962C8B-B14F-4D97-AF65-F5344CB8AC3E}">
        <p14:creationId xmlns:p14="http://schemas.microsoft.com/office/powerpoint/2010/main" val="2272217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970D5E-46D0-4B85-98F1-3A58E11014F4}" type="slidenum">
              <a:rPr lang="en-GB" smtClean="0"/>
              <a:t>9</a:t>
            </a:fld>
            <a:endParaRPr lang="en-GB"/>
          </a:p>
        </p:txBody>
      </p:sp>
    </p:spTree>
    <p:extLst>
      <p:ext uri="{BB962C8B-B14F-4D97-AF65-F5344CB8AC3E}">
        <p14:creationId xmlns:p14="http://schemas.microsoft.com/office/powerpoint/2010/main" val="2730147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9CA90-3C2D-4FBE-A84A-518874D0E2E3}"/>
              </a:ext>
            </a:extLst>
          </p:cNvPr>
          <p:cNvSpPr>
            <a:spLocks noGrp="1"/>
          </p:cNvSpPr>
          <p:nvPr>
            <p:ph type="ctrTitle"/>
          </p:nvPr>
        </p:nvSpPr>
        <p:spPr>
          <a:xfrm>
            <a:off x="718868" y="4649638"/>
            <a:ext cx="10754264" cy="1289482"/>
          </a:xfrm>
        </p:spPr>
        <p:txBody>
          <a:bodyPr anchor="ctr">
            <a:normAutofit/>
          </a:bodyPr>
          <a:lstStyle>
            <a:lvl1pPr algn="ctr">
              <a:defRPr sz="5400">
                <a:solidFill>
                  <a:schemeClr val="bg1"/>
                </a:solidFill>
                <a:latin typeface="Palatino Linotype" panose="02040502050505030304" pitchFamily="18"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E831442-F394-4914-A3F2-D3AA94378663}"/>
              </a:ext>
            </a:extLst>
          </p:cNvPr>
          <p:cNvSpPr>
            <a:spLocks noGrp="1"/>
          </p:cNvSpPr>
          <p:nvPr>
            <p:ph type="subTitle" idx="1"/>
          </p:nvPr>
        </p:nvSpPr>
        <p:spPr>
          <a:xfrm>
            <a:off x="1524000" y="6089754"/>
            <a:ext cx="9144000" cy="511233"/>
          </a:xfrm>
        </p:spPr>
        <p:txBody>
          <a:bodyPr anchor="ctr">
            <a:normAutofit/>
          </a:bodyPr>
          <a:lstStyle>
            <a:lvl1pPr marL="0" indent="0" algn="ctr">
              <a:buNone/>
              <a:defRPr sz="2400" b="1">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Picture 7" descr="Logo&#10;&#10;Description automatically generated">
            <a:extLst>
              <a:ext uri="{FF2B5EF4-FFF2-40B4-BE49-F238E27FC236}">
                <a16:creationId xmlns:a16="http://schemas.microsoft.com/office/drawing/2014/main" id="{37AA9269-A6D0-47C0-BE7D-68C2FA7C3F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8392" y="595861"/>
            <a:ext cx="2835216" cy="3612384"/>
          </a:xfrm>
          <a:prstGeom prst="rect">
            <a:avLst/>
          </a:prstGeom>
        </p:spPr>
      </p:pic>
    </p:spTree>
    <p:extLst>
      <p:ext uri="{BB962C8B-B14F-4D97-AF65-F5344CB8AC3E}">
        <p14:creationId xmlns:p14="http://schemas.microsoft.com/office/powerpoint/2010/main" val="1640108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Long Caption - Ligh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55308-331A-476C-B48E-A741258904DD}"/>
              </a:ext>
            </a:extLst>
          </p:cNvPr>
          <p:cNvSpPr>
            <a:spLocks noGrp="1"/>
          </p:cNvSpPr>
          <p:nvPr>
            <p:ph type="title"/>
          </p:nvPr>
        </p:nvSpPr>
        <p:spPr>
          <a:xfrm>
            <a:off x="103517" y="215921"/>
            <a:ext cx="8905016" cy="912251"/>
          </a:xfrm>
        </p:spPr>
        <p:txBody>
          <a:bodyPr anchor="ctr">
            <a:normAutofit/>
          </a:bodyPr>
          <a:lstStyle>
            <a:lvl1pPr>
              <a:defRPr sz="4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C42BBA6-5666-46DC-A5B4-409CD4AA200E}"/>
              </a:ext>
            </a:extLst>
          </p:cNvPr>
          <p:cNvSpPr>
            <a:spLocks noGrp="1"/>
          </p:cNvSpPr>
          <p:nvPr>
            <p:ph type="pic" idx="1"/>
          </p:nvPr>
        </p:nvSpPr>
        <p:spPr>
          <a:xfrm>
            <a:off x="6724650" y="1276350"/>
            <a:ext cx="5345139" cy="54778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6EE14B2-52A0-4842-BC45-4278B1CD0FE3}"/>
              </a:ext>
            </a:extLst>
          </p:cNvPr>
          <p:cNvSpPr>
            <a:spLocks noGrp="1"/>
          </p:cNvSpPr>
          <p:nvPr>
            <p:ph type="body" sz="half" idx="2"/>
          </p:nvPr>
        </p:nvSpPr>
        <p:spPr>
          <a:xfrm>
            <a:off x="103518" y="1276350"/>
            <a:ext cx="6468732" cy="5477880"/>
          </a:xfrm>
        </p:spPr>
        <p:txBody>
          <a:bodyPr>
            <a:normAutofit/>
          </a:bodyPr>
          <a:lstStyle>
            <a:lvl1pPr marL="0" indent="0">
              <a:lnSpc>
                <a:spcPct val="100000"/>
              </a:lnSpc>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6" name="Picture 5" descr="Logo&#10;&#10;Description automatically generated">
            <a:extLst>
              <a:ext uri="{FF2B5EF4-FFF2-40B4-BE49-F238E27FC236}">
                <a16:creationId xmlns:a16="http://schemas.microsoft.com/office/drawing/2014/main" id="{DB32AEBD-62C4-4A88-8E28-0241501410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53799" y="103770"/>
            <a:ext cx="715991" cy="912251"/>
          </a:xfrm>
          <a:prstGeom prst="rect">
            <a:avLst/>
          </a:prstGeom>
        </p:spPr>
      </p:pic>
    </p:spTree>
    <p:extLst>
      <p:ext uri="{BB962C8B-B14F-4D97-AF65-F5344CB8AC3E}">
        <p14:creationId xmlns:p14="http://schemas.microsoft.com/office/powerpoint/2010/main" val="387006481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Long Caption - Dark">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55308-331A-476C-B48E-A741258904DD}"/>
              </a:ext>
            </a:extLst>
          </p:cNvPr>
          <p:cNvSpPr>
            <a:spLocks noGrp="1"/>
          </p:cNvSpPr>
          <p:nvPr>
            <p:ph type="title"/>
          </p:nvPr>
        </p:nvSpPr>
        <p:spPr>
          <a:xfrm>
            <a:off x="103517" y="215921"/>
            <a:ext cx="9057415" cy="912251"/>
          </a:xfrm>
        </p:spPr>
        <p:txBody>
          <a:bodyPr anchor="ctr">
            <a:normAutofit/>
          </a:bodyPr>
          <a:lstStyle>
            <a:lvl1pPr>
              <a:defRPr sz="48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C42BBA6-5666-46DC-A5B4-409CD4AA200E}"/>
              </a:ext>
            </a:extLst>
          </p:cNvPr>
          <p:cNvSpPr>
            <a:spLocks noGrp="1"/>
          </p:cNvSpPr>
          <p:nvPr>
            <p:ph type="pic" idx="1"/>
          </p:nvPr>
        </p:nvSpPr>
        <p:spPr>
          <a:xfrm>
            <a:off x="6724650" y="1276350"/>
            <a:ext cx="5345139" cy="54778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6EE14B2-52A0-4842-BC45-4278B1CD0FE3}"/>
              </a:ext>
            </a:extLst>
          </p:cNvPr>
          <p:cNvSpPr>
            <a:spLocks noGrp="1"/>
          </p:cNvSpPr>
          <p:nvPr>
            <p:ph type="body" sz="half" idx="2"/>
          </p:nvPr>
        </p:nvSpPr>
        <p:spPr>
          <a:xfrm>
            <a:off x="103518" y="1276350"/>
            <a:ext cx="6468732" cy="5477880"/>
          </a:xfrm>
        </p:spPr>
        <p:txBody>
          <a:bodyPr>
            <a:normAutofit/>
          </a:bodyPr>
          <a:lstStyle>
            <a:lvl1pPr marL="0" indent="0">
              <a:lnSpc>
                <a:spcPct val="100000"/>
              </a:lnSpc>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6" name="Picture 5">
            <a:extLst>
              <a:ext uri="{FF2B5EF4-FFF2-40B4-BE49-F238E27FC236}">
                <a16:creationId xmlns:a16="http://schemas.microsoft.com/office/drawing/2014/main" id="{DB32AEBD-62C4-4A88-8E28-02415014104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353800" y="103770"/>
            <a:ext cx="715989" cy="912251"/>
          </a:xfrm>
          <a:prstGeom prst="rect">
            <a:avLst/>
          </a:prstGeom>
        </p:spPr>
      </p:pic>
    </p:spTree>
    <p:extLst>
      <p:ext uri="{BB962C8B-B14F-4D97-AF65-F5344CB8AC3E}">
        <p14:creationId xmlns:p14="http://schemas.microsoft.com/office/powerpoint/2010/main" val="3639988961"/>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 Green">
    <p:bg>
      <p:bgPr>
        <a:solidFill>
          <a:srgbClr val="489C8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6822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 Light">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210985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En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9CA90-3C2D-4FBE-A84A-518874D0E2E3}"/>
              </a:ext>
            </a:extLst>
          </p:cNvPr>
          <p:cNvSpPr>
            <a:spLocks noGrp="1"/>
          </p:cNvSpPr>
          <p:nvPr>
            <p:ph type="ctrTitle"/>
          </p:nvPr>
        </p:nvSpPr>
        <p:spPr>
          <a:xfrm>
            <a:off x="718868" y="3731494"/>
            <a:ext cx="10754264" cy="1289482"/>
          </a:xfrm>
        </p:spPr>
        <p:txBody>
          <a:bodyPr anchor="ctr">
            <a:normAutofit/>
          </a:bodyPr>
          <a:lstStyle>
            <a:lvl1pPr algn="ctr">
              <a:defRPr sz="5400">
                <a:solidFill>
                  <a:schemeClr val="bg1"/>
                </a:solidFill>
                <a:latin typeface="Palatino Linotype" panose="02040502050505030304" pitchFamily="18"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E831442-F394-4914-A3F2-D3AA94378663}"/>
              </a:ext>
            </a:extLst>
          </p:cNvPr>
          <p:cNvSpPr>
            <a:spLocks noGrp="1"/>
          </p:cNvSpPr>
          <p:nvPr>
            <p:ph type="subTitle" idx="1"/>
          </p:nvPr>
        </p:nvSpPr>
        <p:spPr>
          <a:xfrm>
            <a:off x="1524000" y="6089754"/>
            <a:ext cx="9144000" cy="511233"/>
          </a:xfrm>
        </p:spPr>
        <p:txBody>
          <a:bodyPr anchor="ctr">
            <a:normAutofit/>
          </a:bodyPr>
          <a:lstStyle>
            <a:lvl1pPr marL="0" indent="0" algn="ctr">
              <a:buNone/>
              <a:defRPr sz="2400" b="1">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Picture 7" descr="Logo&#10;&#10;Description automatically generated">
            <a:extLst>
              <a:ext uri="{FF2B5EF4-FFF2-40B4-BE49-F238E27FC236}">
                <a16:creationId xmlns:a16="http://schemas.microsoft.com/office/drawing/2014/main" id="{37AA9269-A6D0-47C0-BE7D-68C2FA7C3F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25935" y="445594"/>
            <a:ext cx="1740130" cy="2217122"/>
          </a:xfrm>
          <a:prstGeom prst="rect">
            <a:avLst/>
          </a:prstGeom>
        </p:spPr>
      </p:pic>
    </p:spTree>
    <p:extLst>
      <p:ext uri="{BB962C8B-B14F-4D97-AF65-F5344CB8AC3E}">
        <p14:creationId xmlns:p14="http://schemas.microsoft.com/office/powerpoint/2010/main" val="2009539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ubheading - Da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9CA90-3C2D-4FBE-A84A-518874D0E2E3}"/>
              </a:ext>
            </a:extLst>
          </p:cNvPr>
          <p:cNvSpPr>
            <a:spLocks noGrp="1"/>
          </p:cNvSpPr>
          <p:nvPr>
            <p:ph type="ctrTitle"/>
          </p:nvPr>
        </p:nvSpPr>
        <p:spPr>
          <a:xfrm>
            <a:off x="718868" y="3731494"/>
            <a:ext cx="10754264" cy="2217122"/>
          </a:xfrm>
        </p:spPr>
        <p:txBody>
          <a:bodyPr anchor="ctr">
            <a:noAutofit/>
          </a:bodyPr>
          <a:lstStyle>
            <a:lvl1pPr algn="ctr">
              <a:defRPr sz="7200">
                <a:solidFill>
                  <a:schemeClr val="bg1"/>
                </a:solidFill>
                <a:latin typeface="Palatino Linotype" panose="02040502050505030304" pitchFamily="18"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E831442-F394-4914-A3F2-D3AA94378663}"/>
              </a:ext>
            </a:extLst>
          </p:cNvPr>
          <p:cNvSpPr>
            <a:spLocks noGrp="1"/>
          </p:cNvSpPr>
          <p:nvPr>
            <p:ph type="subTitle" idx="1"/>
          </p:nvPr>
        </p:nvSpPr>
        <p:spPr>
          <a:xfrm>
            <a:off x="1524000" y="6089754"/>
            <a:ext cx="9144000" cy="511233"/>
          </a:xfrm>
        </p:spPr>
        <p:txBody>
          <a:bodyPr anchor="ctr">
            <a:normAutofit/>
          </a:bodyPr>
          <a:lstStyle>
            <a:lvl1pPr marL="0" indent="0" algn="ctr">
              <a:buNone/>
              <a:defRPr sz="2400" b="1">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Picture 7" descr="Logo&#10;&#10;Description automatically generated">
            <a:extLst>
              <a:ext uri="{FF2B5EF4-FFF2-40B4-BE49-F238E27FC236}">
                <a16:creationId xmlns:a16="http://schemas.microsoft.com/office/drawing/2014/main" id="{37AA9269-A6D0-47C0-BE7D-68C2FA7C3F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26182" y="501377"/>
            <a:ext cx="1939636" cy="2471316"/>
          </a:xfrm>
          <a:prstGeom prst="rect">
            <a:avLst/>
          </a:prstGeom>
        </p:spPr>
      </p:pic>
    </p:spTree>
    <p:extLst>
      <p:ext uri="{BB962C8B-B14F-4D97-AF65-F5344CB8AC3E}">
        <p14:creationId xmlns:p14="http://schemas.microsoft.com/office/powerpoint/2010/main" val="3679120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ubheading - Ligh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9CA90-3C2D-4FBE-A84A-518874D0E2E3}"/>
              </a:ext>
            </a:extLst>
          </p:cNvPr>
          <p:cNvSpPr>
            <a:spLocks noGrp="1"/>
          </p:cNvSpPr>
          <p:nvPr>
            <p:ph type="ctrTitle"/>
          </p:nvPr>
        </p:nvSpPr>
        <p:spPr>
          <a:xfrm>
            <a:off x="718868" y="3731494"/>
            <a:ext cx="10754264" cy="2217122"/>
          </a:xfrm>
        </p:spPr>
        <p:txBody>
          <a:bodyPr anchor="ctr">
            <a:noAutofit/>
          </a:bodyPr>
          <a:lstStyle>
            <a:lvl1pPr algn="ctr">
              <a:defRPr sz="7200">
                <a:solidFill>
                  <a:schemeClr val="tx1"/>
                </a:solidFill>
                <a:latin typeface="Palatino Linotype" panose="02040502050505030304" pitchFamily="18"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E831442-F394-4914-A3F2-D3AA94378663}"/>
              </a:ext>
            </a:extLst>
          </p:cNvPr>
          <p:cNvSpPr>
            <a:spLocks noGrp="1"/>
          </p:cNvSpPr>
          <p:nvPr>
            <p:ph type="subTitle" idx="1"/>
          </p:nvPr>
        </p:nvSpPr>
        <p:spPr>
          <a:xfrm>
            <a:off x="1524000" y="6089754"/>
            <a:ext cx="9144000" cy="511233"/>
          </a:xfrm>
        </p:spPr>
        <p:txBody>
          <a:bodyPr anchor="ctr">
            <a:normAutofit/>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Picture 7">
            <a:extLst>
              <a:ext uri="{FF2B5EF4-FFF2-40B4-BE49-F238E27FC236}">
                <a16:creationId xmlns:a16="http://schemas.microsoft.com/office/drawing/2014/main" id="{37AA9269-A6D0-47C0-BE7D-68C2FA7C3F7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126182" y="501379"/>
            <a:ext cx="1939636" cy="2471312"/>
          </a:xfrm>
          <a:prstGeom prst="rect">
            <a:avLst/>
          </a:prstGeom>
        </p:spPr>
      </p:pic>
    </p:spTree>
    <p:extLst>
      <p:ext uri="{BB962C8B-B14F-4D97-AF65-F5344CB8AC3E}">
        <p14:creationId xmlns:p14="http://schemas.microsoft.com/office/powerpoint/2010/main" val="2303308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Ligh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928DA-298A-47A4-8473-81621487046D}"/>
              </a:ext>
            </a:extLst>
          </p:cNvPr>
          <p:cNvSpPr>
            <a:spLocks noGrp="1"/>
          </p:cNvSpPr>
          <p:nvPr>
            <p:ph type="title"/>
          </p:nvPr>
        </p:nvSpPr>
        <p:spPr>
          <a:xfrm>
            <a:off x="103517" y="215921"/>
            <a:ext cx="11093569" cy="91225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7D8A565-DBE7-43AC-8599-315FDF8B9B91}"/>
              </a:ext>
            </a:extLst>
          </p:cNvPr>
          <p:cNvSpPr>
            <a:spLocks noGrp="1"/>
          </p:cNvSpPr>
          <p:nvPr>
            <p:ph idx="1"/>
          </p:nvPr>
        </p:nvSpPr>
        <p:spPr>
          <a:xfrm>
            <a:off x="120771" y="1286933"/>
            <a:ext cx="11949020" cy="5355146"/>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descr="Logo&#10;&#10;Description automatically generated">
            <a:extLst>
              <a:ext uri="{FF2B5EF4-FFF2-40B4-BE49-F238E27FC236}">
                <a16:creationId xmlns:a16="http://schemas.microsoft.com/office/drawing/2014/main" id="{90BC3435-7C24-4059-8831-25C64E1AC4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53799" y="103770"/>
            <a:ext cx="715991" cy="912251"/>
          </a:xfrm>
          <a:prstGeom prst="rect">
            <a:avLst/>
          </a:prstGeom>
        </p:spPr>
      </p:pic>
    </p:spTree>
    <p:extLst>
      <p:ext uri="{BB962C8B-B14F-4D97-AF65-F5344CB8AC3E}">
        <p14:creationId xmlns:p14="http://schemas.microsoft.com/office/powerpoint/2010/main" val="358046349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 Dark">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928DA-298A-47A4-8473-81621487046D}"/>
              </a:ext>
            </a:extLst>
          </p:cNvPr>
          <p:cNvSpPr>
            <a:spLocks noGrp="1"/>
          </p:cNvSpPr>
          <p:nvPr>
            <p:ph type="title"/>
          </p:nvPr>
        </p:nvSpPr>
        <p:spPr>
          <a:xfrm>
            <a:off x="103517" y="215921"/>
            <a:ext cx="11093569" cy="91225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7D8A565-DBE7-43AC-8599-315FDF8B9B91}"/>
              </a:ext>
            </a:extLst>
          </p:cNvPr>
          <p:cNvSpPr>
            <a:spLocks noGrp="1"/>
          </p:cNvSpPr>
          <p:nvPr>
            <p:ph idx="1"/>
          </p:nvPr>
        </p:nvSpPr>
        <p:spPr>
          <a:xfrm>
            <a:off x="120771" y="1286933"/>
            <a:ext cx="11949020" cy="5355146"/>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a:extLst>
              <a:ext uri="{FF2B5EF4-FFF2-40B4-BE49-F238E27FC236}">
                <a16:creationId xmlns:a16="http://schemas.microsoft.com/office/drawing/2014/main" id="{90BC3435-7C24-4059-8831-25C64E1AC43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353800" y="103770"/>
            <a:ext cx="715989" cy="912251"/>
          </a:xfrm>
          <a:prstGeom prst="rect">
            <a:avLst/>
          </a:prstGeom>
        </p:spPr>
      </p:pic>
    </p:spTree>
    <p:extLst>
      <p:ext uri="{BB962C8B-B14F-4D97-AF65-F5344CB8AC3E}">
        <p14:creationId xmlns:p14="http://schemas.microsoft.com/office/powerpoint/2010/main" val="2782169007"/>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0CD8B-488F-4F44-BE58-AFE0AC5A4AD6}"/>
              </a:ext>
            </a:extLst>
          </p:cNvPr>
          <p:cNvSpPr>
            <a:spLocks noGrp="1"/>
          </p:cNvSpPr>
          <p:nvPr>
            <p:ph type="title"/>
          </p:nvPr>
        </p:nvSpPr>
        <p:spPr>
          <a:xfrm>
            <a:off x="120771" y="198410"/>
            <a:ext cx="11921704" cy="817612"/>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C12EFE-089C-49B6-A591-141DC1739B44}"/>
              </a:ext>
            </a:extLst>
          </p:cNvPr>
          <p:cNvSpPr>
            <a:spLocks noGrp="1"/>
          </p:cNvSpPr>
          <p:nvPr>
            <p:ph sz="half" idx="1"/>
          </p:nvPr>
        </p:nvSpPr>
        <p:spPr>
          <a:xfrm>
            <a:off x="120771" y="1253068"/>
            <a:ext cx="5899029" cy="5406524"/>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71A0B0B-7982-4605-8465-25EF2D74D2F3}"/>
              </a:ext>
            </a:extLst>
          </p:cNvPr>
          <p:cNvSpPr>
            <a:spLocks noGrp="1"/>
          </p:cNvSpPr>
          <p:nvPr>
            <p:ph sz="half" idx="2"/>
          </p:nvPr>
        </p:nvSpPr>
        <p:spPr>
          <a:xfrm>
            <a:off x="6172199" y="1253068"/>
            <a:ext cx="5870276" cy="5406524"/>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descr="Logo&#10;&#10;Description automatically generated">
            <a:extLst>
              <a:ext uri="{FF2B5EF4-FFF2-40B4-BE49-F238E27FC236}">
                <a16:creationId xmlns:a16="http://schemas.microsoft.com/office/drawing/2014/main" id="{4727668F-9DDF-4C84-A2E4-B91885B39D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53799" y="103770"/>
            <a:ext cx="715991" cy="912251"/>
          </a:xfrm>
          <a:prstGeom prst="rect">
            <a:avLst/>
          </a:prstGeom>
        </p:spPr>
      </p:pic>
    </p:spTree>
    <p:extLst>
      <p:ext uri="{BB962C8B-B14F-4D97-AF65-F5344CB8AC3E}">
        <p14:creationId xmlns:p14="http://schemas.microsoft.com/office/powerpoint/2010/main" val="54929250"/>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 Ligh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55308-331A-476C-B48E-A741258904DD}"/>
              </a:ext>
            </a:extLst>
          </p:cNvPr>
          <p:cNvSpPr>
            <a:spLocks noGrp="1"/>
          </p:cNvSpPr>
          <p:nvPr>
            <p:ph type="title"/>
          </p:nvPr>
        </p:nvSpPr>
        <p:spPr>
          <a:xfrm>
            <a:off x="103518" y="1342442"/>
            <a:ext cx="3433312" cy="1600200"/>
          </a:xfrm>
        </p:spPr>
        <p:txBody>
          <a:bodyPr anchor="b">
            <a:normAutofit/>
          </a:bodyPr>
          <a:lstStyle>
            <a:lvl1pPr>
              <a:defRPr sz="36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C42BBA6-5666-46DC-A5B4-409CD4AA200E}"/>
              </a:ext>
            </a:extLst>
          </p:cNvPr>
          <p:cNvSpPr>
            <a:spLocks noGrp="1"/>
          </p:cNvSpPr>
          <p:nvPr>
            <p:ph type="pic" idx="1"/>
          </p:nvPr>
        </p:nvSpPr>
        <p:spPr>
          <a:xfrm>
            <a:off x="3640346" y="181155"/>
            <a:ext cx="8429443" cy="6573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6EE14B2-52A0-4842-BC45-4278B1CD0FE3}"/>
              </a:ext>
            </a:extLst>
          </p:cNvPr>
          <p:cNvSpPr>
            <a:spLocks noGrp="1"/>
          </p:cNvSpPr>
          <p:nvPr>
            <p:ph type="body" sz="half" idx="2"/>
          </p:nvPr>
        </p:nvSpPr>
        <p:spPr>
          <a:xfrm>
            <a:off x="103518" y="2942642"/>
            <a:ext cx="3433312" cy="3811588"/>
          </a:xfrm>
        </p:spPr>
        <p:txBody>
          <a:bodyPr>
            <a:normAutofit/>
          </a:bodyPr>
          <a:lstStyle>
            <a:lvl1pPr marL="0" indent="0">
              <a:lnSpc>
                <a:spcPct val="100000"/>
              </a:lnSpc>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Logo&#10;&#10;Description automatically generated">
            <a:extLst>
              <a:ext uri="{FF2B5EF4-FFF2-40B4-BE49-F238E27FC236}">
                <a16:creationId xmlns:a16="http://schemas.microsoft.com/office/drawing/2014/main" id="{28AEA942-9F0E-4FE8-B24E-3C13C415C3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211" y="103770"/>
            <a:ext cx="715991" cy="912251"/>
          </a:xfrm>
          <a:prstGeom prst="rect">
            <a:avLst/>
          </a:prstGeom>
        </p:spPr>
      </p:pic>
    </p:spTree>
    <p:extLst>
      <p:ext uri="{BB962C8B-B14F-4D97-AF65-F5344CB8AC3E}">
        <p14:creationId xmlns:p14="http://schemas.microsoft.com/office/powerpoint/2010/main" val="2344387715"/>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 Dark">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55308-331A-476C-B48E-A741258904DD}"/>
              </a:ext>
            </a:extLst>
          </p:cNvPr>
          <p:cNvSpPr>
            <a:spLocks noGrp="1"/>
          </p:cNvSpPr>
          <p:nvPr>
            <p:ph type="title"/>
          </p:nvPr>
        </p:nvSpPr>
        <p:spPr>
          <a:xfrm>
            <a:off x="103518" y="1342442"/>
            <a:ext cx="3433312" cy="1600200"/>
          </a:xfrm>
        </p:spPr>
        <p:txBody>
          <a:bodyPr anchor="b">
            <a:normAutofit/>
          </a:bodyPr>
          <a:lstStyle>
            <a:lvl1pPr>
              <a:defRPr sz="36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C42BBA6-5666-46DC-A5B4-409CD4AA200E}"/>
              </a:ext>
            </a:extLst>
          </p:cNvPr>
          <p:cNvSpPr>
            <a:spLocks noGrp="1"/>
          </p:cNvSpPr>
          <p:nvPr>
            <p:ph type="pic" idx="1"/>
          </p:nvPr>
        </p:nvSpPr>
        <p:spPr>
          <a:xfrm>
            <a:off x="3640346" y="181155"/>
            <a:ext cx="8429443" cy="6573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6EE14B2-52A0-4842-BC45-4278B1CD0FE3}"/>
              </a:ext>
            </a:extLst>
          </p:cNvPr>
          <p:cNvSpPr>
            <a:spLocks noGrp="1"/>
          </p:cNvSpPr>
          <p:nvPr>
            <p:ph type="body" sz="half" idx="2"/>
          </p:nvPr>
        </p:nvSpPr>
        <p:spPr>
          <a:xfrm>
            <a:off x="103518" y="2942642"/>
            <a:ext cx="3433312" cy="3811588"/>
          </a:xfrm>
        </p:spPr>
        <p:txBody>
          <a:bodyPr>
            <a:normAutofit/>
          </a:bodyPr>
          <a:lstStyle>
            <a:lvl1pPr marL="0" indent="0">
              <a:lnSpc>
                <a:spcPct val="100000"/>
              </a:lnSpc>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28AEA942-9F0E-4FE8-B24E-3C13C415C38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2212" y="103770"/>
            <a:ext cx="715989" cy="912251"/>
          </a:xfrm>
          <a:prstGeom prst="rect">
            <a:avLst/>
          </a:prstGeom>
        </p:spPr>
      </p:pic>
    </p:spTree>
    <p:extLst>
      <p:ext uri="{BB962C8B-B14F-4D97-AF65-F5344CB8AC3E}">
        <p14:creationId xmlns:p14="http://schemas.microsoft.com/office/powerpoint/2010/main" val="3371396864"/>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89C86"/>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F07301-3470-4A5F-8EB9-6D1FC79D05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895CA32-0F75-404D-A128-0FC8B938EA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40B042-8F26-44E9-B634-8C4C2E1217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9EE2F-F3B4-4403-A742-ADC29674A7B8}" type="datetimeFigureOut">
              <a:rPr lang="en-GB" smtClean="0"/>
              <a:t>10/09/2025</a:t>
            </a:fld>
            <a:endParaRPr lang="en-GB"/>
          </a:p>
        </p:txBody>
      </p:sp>
      <p:sp>
        <p:nvSpPr>
          <p:cNvPr id="5" name="Footer Placeholder 4">
            <a:extLst>
              <a:ext uri="{FF2B5EF4-FFF2-40B4-BE49-F238E27FC236}">
                <a16:creationId xmlns:a16="http://schemas.microsoft.com/office/drawing/2014/main" id="{8627B1E7-BFD7-4DD2-BBCE-3DE8721519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4DF9B20-7B4E-48E2-B26D-2AFB5B615D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1F6BA6-1713-49E2-9472-12B37B7019EB}" type="slidenum">
              <a:rPr lang="en-GB" smtClean="0"/>
              <a:t>‹#›</a:t>
            </a:fld>
            <a:endParaRPr lang="en-GB"/>
          </a:p>
        </p:txBody>
      </p:sp>
    </p:spTree>
    <p:extLst>
      <p:ext uri="{BB962C8B-B14F-4D97-AF65-F5344CB8AC3E}">
        <p14:creationId xmlns:p14="http://schemas.microsoft.com/office/powerpoint/2010/main" val="2102330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3.svg"/></Relationships>
</file>

<file path=ppt/slides/_rels/slide6.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6.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17.sv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C11C3-FFC5-4720-8CC7-482702C4B244}"/>
              </a:ext>
            </a:extLst>
          </p:cNvPr>
          <p:cNvSpPr>
            <a:spLocks noGrp="1"/>
          </p:cNvSpPr>
          <p:nvPr>
            <p:ph type="ctrTitle"/>
          </p:nvPr>
        </p:nvSpPr>
        <p:spPr/>
        <p:txBody>
          <a:bodyPr>
            <a:normAutofit/>
          </a:bodyPr>
          <a:lstStyle/>
          <a:p>
            <a:r>
              <a:rPr lang="en-GB" sz="7200" dirty="0"/>
              <a:t>Keys to Success</a:t>
            </a:r>
          </a:p>
        </p:txBody>
      </p:sp>
      <p:sp>
        <p:nvSpPr>
          <p:cNvPr id="3" name="Subtitle 2">
            <a:extLst>
              <a:ext uri="{FF2B5EF4-FFF2-40B4-BE49-F238E27FC236}">
                <a16:creationId xmlns:a16="http://schemas.microsoft.com/office/drawing/2014/main" id="{A69907E5-537E-4711-A14D-CD8F2A27F34D}"/>
              </a:ext>
            </a:extLst>
          </p:cNvPr>
          <p:cNvSpPr>
            <a:spLocks noGrp="1"/>
          </p:cNvSpPr>
          <p:nvPr>
            <p:ph type="subTitle" idx="1"/>
          </p:nvPr>
        </p:nvSpPr>
        <p:spPr/>
        <p:txBody>
          <a:bodyPr anchor="ctr">
            <a:normAutofit lnSpcReduction="10000"/>
          </a:bodyPr>
          <a:lstStyle/>
          <a:p>
            <a:r>
              <a:rPr lang="en-GB" sz="3200" b="1" dirty="0"/>
              <a:t>Year 10 Assembly</a:t>
            </a:r>
          </a:p>
        </p:txBody>
      </p:sp>
      <p:pic>
        <p:nvPicPr>
          <p:cNvPr id="5" name="Graphic 4" descr="Old Key outline">
            <a:extLst>
              <a:ext uri="{FF2B5EF4-FFF2-40B4-BE49-F238E27FC236}">
                <a16:creationId xmlns:a16="http://schemas.microsoft.com/office/drawing/2014/main" id="{549917C4-19CD-FAE2-C221-F84752476C9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700141" y="4302177"/>
            <a:ext cx="1984404" cy="1984404"/>
          </a:xfrm>
          <a:prstGeom prst="rect">
            <a:avLst/>
          </a:prstGeom>
        </p:spPr>
      </p:pic>
      <p:pic>
        <p:nvPicPr>
          <p:cNvPr id="10" name="Graphic 9" descr="Old Key outline">
            <a:extLst>
              <a:ext uri="{FF2B5EF4-FFF2-40B4-BE49-F238E27FC236}">
                <a16:creationId xmlns:a16="http://schemas.microsoft.com/office/drawing/2014/main" id="{F75F425A-B989-72A4-4F6E-DC563CC22B8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531798" y="4302177"/>
            <a:ext cx="1984404" cy="1984404"/>
          </a:xfrm>
          <a:prstGeom prst="rect">
            <a:avLst/>
          </a:prstGeom>
        </p:spPr>
      </p:pic>
    </p:spTree>
    <p:extLst>
      <p:ext uri="{BB962C8B-B14F-4D97-AF65-F5344CB8AC3E}">
        <p14:creationId xmlns:p14="http://schemas.microsoft.com/office/powerpoint/2010/main" val="2969382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D46E5-151D-C3F0-0D68-A12553DB3328}"/>
              </a:ext>
            </a:extLst>
          </p:cNvPr>
          <p:cNvSpPr>
            <a:spLocks noGrp="1"/>
          </p:cNvSpPr>
          <p:nvPr>
            <p:ph type="title"/>
          </p:nvPr>
        </p:nvSpPr>
        <p:spPr/>
        <p:txBody>
          <a:bodyPr>
            <a:normAutofit/>
          </a:bodyPr>
          <a:lstStyle/>
          <a:p>
            <a:r>
              <a:rPr lang="en-GB" sz="5400" b="1" dirty="0"/>
              <a:t>The Basics for a Fresh Start</a:t>
            </a:r>
          </a:p>
        </p:txBody>
      </p:sp>
      <p:sp>
        <p:nvSpPr>
          <p:cNvPr id="4" name="Rectangle 1">
            <a:extLst>
              <a:ext uri="{FF2B5EF4-FFF2-40B4-BE49-F238E27FC236}">
                <a16:creationId xmlns:a16="http://schemas.microsoft.com/office/drawing/2014/main" id="{83E97AFD-28C4-7DC1-5212-46BCB5C90B51}"/>
              </a:ext>
            </a:extLst>
          </p:cNvPr>
          <p:cNvSpPr>
            <a:spLocks noGrp="1" noChangeArrowheads="1"/>
          </p:cNvSpPr>
          <p:nvPr>
            <p:ph idx="1"/>
          </p:nvPr>
        </p:nvSpPr>
        <p:spPr bwMode="auto">
          <a:xfrm>
            <a:off x="411480" y="1317544"/>
            <a:ext cx="10785606"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400" b="0" i="0" u="none" strike="noStrike" cap="none" normalizeH="0" baseline="0" dirty="0">
                <a:ln>
                  <a:noFill/>
                </a:ln>
                <a:solidFill>
                  <a:schemeClr val="tx1"/>
                </a:solidFill>
                <a:effectLst/>
              </a:rPr>
              <a:t>🥗 </a:t>
            </a:r>
            <a:r>
              <a:rPr kumimoji="0" lang="en-US" altLang="en-US" sz="3400" b="1" i="0" u="none" strike="noStrike" cap="none" normalizeH="0" baseline="0" dirty="0">
                <a:ln>
                  <a:noFill/>
                </a:ln>
                <a:solidFill>
                  <a:schemeClr val="tx1"/>
                </a:solidFill>
                <a:effectLst/>
              </a:rPr>
              <a:t>Eating well</a:t>
            </a:r>
            <a:r>
              <a:rPr kumimoji="0" lang="en-US" altLang="en-US" sz="3400" b="0" i="0" u="none" strike="noStrike" cap="none" normalizeH="0" baseline="0" dirty="0">
                <a:ln>
                  <a:noFill/>
                </a:ln>
                <a:solidFill>
                  <a:schemeClr val="tx1"/>
                </a:solidFill>
                <a:effectLst/>
              </a:rPr>
              <a:t> → regular, nutritious meals, breakfast before school, water, not energy / sugary drinks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400" b="0" i="0" u="none" strike="noStrike" cap="none" normalizeH="0" baseline="0" dirty="0">
                <a:ln>
                  <a:noFill/>
                </a:ln>
                <a:solidFill>
                  <a:schemeClr val="tx1"/>
                </a:solidFill>
                <a:effectLst/>
              </a:rPr>
              <a:t>😴 </a:t>
            </a:r>
            <a:r>
              <a:rPr kumimoji="0" lang="en-US" altLang="en-US" sz="3400" b="1" i="0" u="none" strike="noStrike" cap="none" normalizeH="0" baseline="0" dirty="0">
                <a:ln>
                  <a:noFill/>
                </a:ln>
                <a:solidFill>
                  <a:schemeClr val="tx1"/>
                </a:solidFill>
                <a:effectLst/>
              </a:rPr>
              <a:t>Sleeping well</a:t>
            </a:r>
            <a:r>
              <a:rPr kumimoji="0" lang="en-US" altLang="en-US" sz="3400" b="0" i="0" u="none" strike="noStrike" cap="none" normalizeH="0" baseline="0" dirty="0">
                <a:ln>
                  <a:noFill/>
                </a:ln>
                <a:solidFill>
                  <a:schemeClr val="tx1"/>
                </a:solidFill>
                <a:effectLst/>
              </a:rPr>
              <a:t> → 8 hours a night, phones away one hour before bed</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400" b="0" i="0" u="none" strike="noStrike" cap="none" normalizeH="0" baseline="0" dirty="0">
                <a:ln>
                  <a:noFill/>
                </a:ln>
                <a:solidFill>
                  <a:schemeClr val="tx1"/>
                </a:solidFill>
                <a:effectLst/>
              </a:rPr>
              <a:t>📚 </a:t>
            </a:r>
            <a:r>
              <a:rPr kumimoji="0" lang="en-US" altLang="en-US" sz="3400" b="1" i="0" u="none" strike="noStrike" cap="none" normalizeH="0" baseline="0" dirty="0">
                <a:ln>
                  <a:noFill/>
                </a:ln>
                <a:solidFill>
                  <a:schemeClr val="tx1"/>
                </a:solidFill>
                <a:effectLst/>
              </a:rPr>
              <a:t>Revising smartly</a:t>
            </a:r>
            <a:r>
              <a:rPr kumimoji="0" lang="en-US" altLang="en-US" sz="3400" b="0" i="0" u="none" strike="noStrike" cap="none" normalizeH="0" baseline="0" dirty="0">
                <a:ln>
                  <a:noFill/>
                </a:ln>
                <a:solidFill>
                  <a:schemeClr val="tx1"/>
                </a:solidFill>
                <a:effectLst/>
              </a:rPr>
              <a:t> → little &amp; often (20–30 mins), not cramming at midnight</a:t>
            </a:r>
            <a:r>
              <a:rPr lang="en-US" altLang="en-US" sz="3400" dirty="0"/>
              <a:t>, building up to 1-2 hours</a:t>
            </a:r>
            <a:endParaRPr kumimoji="0" lang="en-US" altLang="en-US" sz="3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400" b="0" i="0" u="none" strike="noStrike" cap="none" normalizeH="0" baseline="0" dirty="0">
                <a:ln>
                  <a:noFill/>
                </a:ln>
                <a:solidFill>
                  <a:schemeClr val="tx1"/>
                </a:solidFill>
                <a:effectLst/>
              </a:rPr>
              <a:t>🧘 </a:t>
            </a:r>
            <a:r>
              <a:rPr kumimoji="0" lang="en-US" altLang="en-US" sz="3400" b="1" i="0" u="none" strike="noStrike" cap="none" normalizeH="0" baseline="0" dirty="0">
                <a:ln>
                  <a:noFill/>
                </a:ln>
                <a:solidFill>
                  <a:schemeClr val="tx1"/>
                </a:solidFill>
                <a:effectLst/>
              </a:rPr>
              <a:t>Balance</a:t>
            </a:r>
            <a:r>
              <a:rPr kumimoji="0" lang="en-US" altLang="en-US" sz="3400" b="0" i="0" u="none" strike="noStrike" cap="none" normalizeH="0" baseline="0" dirty="0">
                <a:ln>
                  <a:noFill/>
                </a:ln>
                <a:solidFill>
                  <a:schemeClr val="tx1"/>
                </a:solidFill>
                <a:effectLst/>
              </a:rPr>
              <a:t> → exercise, spend time outside or nature, hobbies, downtime to recharge, looking after your mental health</a:t>
            </a:r>
          </a:p>
        </p:txBody>
      </p:sp>
    </p:spTree>
    <p:extLst>
      <p:ext uri="{BB962C8B-B14F-4D97-AF65-F5344CB8AC3E}">
        <p14:creationId xmlns:p14="http://schemas.microsoft.com/office/powerpoint/2010/main" val="2528015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575BD-D153-5DE3-F90B-4D5557B8025F}"/>
              </a:ext>
            </a:extLst>
          </p:cNvPr>
          <p:cNvSpPr>
            <a:spLocks noGrp="1"/>
          </p:cNvSpPr>
          <p:nvPr>
            <p:ph type="title"/>
          </p:nvPr>
        </p:nvSpPr>
        <p:spPr>
          <a:xfrm>
            <a:off x="178673" y="215921"/>
            <a:ext cx="11093569" cy="912251"/>
          </a:xfrm>
        </p:spPr>
        <p:txBody>
          <a:bodyPr>
            <a:normAutofit fontScale="90000"/>
          </a:bodyPr>
          <a:lstStyle/>
          <a:p>
            <a:pPr algn="ctr"/>
            <a:r>
              <a:rPr lang="en-US" b="1" dirty="0"/>
              <a:t>Keys to Success – </a:t>
            </a:r>
            <a:r>
              <a:rPr lang="en-US" i="1" dirty="0"/>
              <a:t>The Story of Lucy and Mary</a:t>
            </a:r>
          </a:p>
        </p:txBody>
      </p:sp>
      <p:pic>
        <p:nvPicPr>
          <p:cNvPr id="5" name="Content Placeholder 4" descr="Door Closed outline">
            <a:extLst>
              <a:ext uri="{FF2B5EF4-FFF2-40B4-BE49-F238E27FC236}">
                <a16:creationId xmlns:a16="http://schemas.microsoft.com/office/drawing/2014/main" id="{9D5DFFC7-381E-332E-7145-53402F591634}"/>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2017853" y="1875551"/>
            <a:ext cx="2638575" cy="2638575"/>
          </a:xfrm>
        </p:spPr>
      </p:pic>
      <p:pic>
        <p:nvPicPr>
          <p:cNvPr id="7" name="Graphic 6" descr="Door Open outline">
            <a:extLst>
              <a:ext uri="{FF2B5EF4-FFF2-40B4-BE49-F238E27FC236}">
                <a16:creationId xmlns:a16="http://schemas.microsoft.com/office/drawing/2014/main" id="{1654BC49-3E2D-FCF5-7A32-9257361824D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68897" y="1875550"/>
            <a:ext cx="2638576" cy="2638576"/>
          </a:xfrm>
          <a:prstGeom prst="rect">
            <a:avLst/>
          </a:prstGeom>
        </p:spPr>
      </p:pic>
      <p:pic>
        <p:nvPicPr>
          <p:cNvPr id="13" name="Graphic 12" descr="School girl outline">
            <a:extLst>
              <a:ext uri="{FF2B5EF4-FFF2-40B4-BE49-F238E27FC236}">
                <a16:creationId xmlns:a16="http://schemas.microsoft.com/office/drawing/2014/main" id="{078238B4-526D-FC44-6B23-DBBAB45217A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447821" y="4372186"/>
            <a:ext cx="1778638" cy="1778638"/>
          </a:xfrm>
          <a:prstGeom prst="rect">
            <a:avLst/>
          </a:prstGeom>
        </p:spPr>
      </p:pic>
      <p:pic>
        <p:nvPicPr>
          <p:cNvPr id="14" name="Graphic 13" descr="School girl outline">
            <a:extLst>
              <a:ext uri="{FF2B5EF4-FFF2-40B4-BE49-F238E27FC236}">
                <a16:creationId xmlns:a16="http://schemas.microsoft.com/office/drawing/2014/main" id="{1A7AFEB9-EAEA-BC52-41D0-614DCF7F269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298866" y="4372186"/>
            <a:ext cx="1778638" cy="1778638"/>
          </a:xfrm>
          <a:prstGeom prst="rect">
            <a:avLst/>
          </a:prstGeom>
        </p:spPr>
      </p:pic>
      <p:sp>
        <p:nvSpPr>
          <p:cNvPr id="16" name="TextBox 15">
            <a:extLst>
              <a:ext uri="{FF2B5EF4-FFF2-40B4-BE49-F238E27FC236}">
                <a16:creationId xmlns:a16="http://schemas.microsoft.com/office/drawing/2014/main" id="{1F11420E-9611-BC2B-B228-C27BB8A9B69E}"/>
              </a:ext>
            </a:extLst>
          </p:cNvPr>
          <p:cNvSpPr txBox="1"/>
          <p:nvPr/>
        </p:nvSpPr>
        <p:spPr>
          <a:xfrm>
            <a:off x="2837664" y="6180414"/>
            <a:ext cx="998951" cy="461665"/>
          </a:xfrm>
          <a:prstGeom prst="rect">
            <a:avLst/>
          </a:prstGeom>
          <a:noFill/>
        </p:spPr>
        <p:txBody>
          <a:bodyPr wrap="square">
            <a:spAutoFit/>
          </a:bodyPr>
          <a:lstStyle/>
          <a:p>
            <a:r>
              <a:rPr lang="en-US" sz="2400" b="1">
                <a:solidFill>
                  <a:schemeClr val="accent2">
                    <a:lumMod val="75000"/>
                  </a:schemeClr>
                </a:solidFill>
              </a:rPr>
              <a:t>Lucy</a:t>
            </a:r>
            <a:endParaRPr lang="en-GB" b="1" dirty="0">
              <a:solidFill>
                <a:schemeClr val="accent2">
                  <a:lumMod val="75000"/>
                </a:schemeClr>
              </a:solidFill>
            </a:endParaRPr>
          </a:p>
        </p:txBody>
      </p:sp>
      <p:sp>
        <p:nvSpPr>
          <p:cNvPr id="20" name="TextBox 19">
            <a:extLst>
              <a:ext uri="{FF2B5EF4-FFF2-40B4-BE49-F238E27FC236}">
                <a16:creationId xmlns:a16="http://schemas.microsoft.com/office/drawing/2014/main" id="{4E5B79E1-FCF6-ED27-B78F-6FE7A1EBB0C3}"/>
              </a:ext>
            </a:extLst>
          </p:cNvPr>
          <p:cNvSpPr txBox="1"/>
          <p:nvPr/>
        </p:nvSpPr>
        <p:spPr>
          <a:xfrm>
            <a:off x="7688709" y="6150824"/>
            <a:ext cx="998951" cy="461665"/>
          </a:xfrm>
          <a:prstGeom prst="rect">
            <a:avLst/>
          </a:prstGeom>
          <a:noFill/>
        </p:spPr>
        <p:txBody>
          <a:bodyPr wrap="square">
            <a:spAutoFit/>
          </a:bodyPr>
          <a:lstStyle/>
          <a:p>
            <a:r>
              <a:rPr lang="en-US" sz="2400" b="1" dirty="0"/>
              <a:t>Mary</a:t>
            </a:r>
            <a:endParaRPr lang="en-GB" b="1" dirty="0"/>
          </a:p>
        </p:txBody>
      </p:sp>
    </p:spTree>
    <p:extLst>
      <p:ext uri="{BB962C8B-B14F-4D97-AF65-F5344CB8AC3E}">
        <p14:creationId xmlns:p14="http://schemas.microsoft.com/office/powerpoint/2010/main" val="1437424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C67AD-52FC-752A-C8C7-CDE6283D7D8A}"/>
              </a:ext>
            </a:extLst>
          </p:cNvPr>
          <p:cNvSpPr>
            <a:spLocks noGrp="1"/>
          </p:cNvSpPr>
          <p:nvPr>
            <p:ph type="title"/>
          </p:nvPr>
        </p:nvSpPr>
        <p:spPr>
          <a:xfrm>
            <a:off x="83924" y="203475"/>
            <a:ext cx="11093569" cy="912251"/>
          </a:xfrm>
        </p:spPr>
        <p:txBody>
          <a:bodyPr>
            <a:normAutofit fontScale="90000"/>
          </a:bodyPr>
          <a:lstStyle/>
          <a:p>
            <a:pPr algn="ctr"/>
            <a:r>
              <a:rPr lang="en-GB" sz="6000" b="1" dirty="0">
                <a:solidFill>
                  <a:schemeClr val="accent2">
                    <a:lumMod val="75000"/>
                  </a:schemeClr>
                </a:solidFill>
              </a:rPr>
              <a:t>Meet Lucy</a:t>
            </a:r>
          </a:p>
        </p:txBody>
      </p:sp>
      <p:pic>
        <p:nvPicPr>
          <p:cNvPr id="4" name="Content Placeholder 4" descr="Door Closed outline">
            <a:extLst>
              <a:ext uri="{FF2B5EF4-FFF2-40B4-BE49-F238E27FC236}">
                <a16:creationId xmlns:a16="http://schemas.microsoft.com/office/drawing/2014/main" id="{8F6B9292-A639-87FB-9FFD-273CB6662C9D}"/>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4311422" y="1223600"/>
            <a:ext cx="2638575" cy="2638575"/>
          </a:xfrm>
        </p:spPr>
      </p:pic>
      <p:pic>
        <p:nvPicPr>
          <p:cNvPr id="5" name="Graphic 4" descr="School girl outline">
            <a:extLst>
              <a:ext uri="{FF2B5EF4-FFF2-40B4-BE49-F238E27FC236}">
                <a16:creationId xmlns:a16="http://schemas.microsoft.com/office/drawing/2014/main" id="{B74BA565-98F7-143E-46F3-605DE959EC7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41389" y="4050627"/>
            <a:ext cx="1778638" cy="1778638"/>
          </a:xfrm>
          <a:prstGeom prst="rect">
            <a:avLst/>
          </a:prstGeom>
        </p:spPr>
      </p:pic>
      <p:sp>
        <p:nvSpPr>
          <p:cNvPr id="8" name="TextBox 7">
            <a:extLst>
              <a:ext uri="{FF2B5EF4-FFF2-40B4-BE49-F238E27FC236}">
                <a16:creationId xmlns:a16="http://schemas.microsoft.com/office/drawing/2014/main" id="{98083462-966A-35E0-CA59-C964C6489309}"/>
              </a:ext>
            </a:extLst>
          </p:cNvPr>
          <p:cNvSpPr txBox="1"/>
          <p:nvPr/>
        </p:nvSpPr>
        <p:spPr>
          <a:xfrm rot="20543730">
            <a:off x="111727" y="1958449"/>
            <a:ext cx="4172931" cy="1384995"/>
          </a:xfrm>
          <a:prstGeom prst="rect">
            <a:avLst/>
          </a:prstGeom>
          <a:noFill/>
        </p:spPr>
        <p:txBody>
          <a:bodyPr wrap="square">
            <a:spAutoFit/>
          </a:bodyPr>
          <a:lstStyle/>
          <a:p>
            <a:pPr lvl="0" algn="ctr"/>
            <a:r>
              <a:rPr lang="en-GB" sz="2800" kern="1200" dirty="0">
                <a:solidFill>
                  <a:schemeClr val="accent2">
                    <a:lumMod val="75000"/>
                  </a:schemeClr>
                </a:solidFill>
                <a:effectLst/>
                <a:latin typeface="+mn-lt"/>
                <a:ea typeface="+mn-ea"/>
                <a:cs typeface="+mn-cs"/>
              </a:rPr>
              <a:t>Arrives late, sometimes misses days (‘what’s one day off?’)</a:t>
            </a:r>
          </a:p>
        </p:txBody>
      </p:sp>
      <p:sp>
        <p:nvSpPr>
          <p:cNvPr id="10" name="TextBox 9">
            <a:extLst>
              <a:ext uri="{FF2B5EF4-FFF2-40B4-BE49-F238E27FC236}">
                <a16:creationId xmlns:a16="http://schemas.microsoft.com/office/drawing/2014/main" id="{954C7CBB-81A8-4479-3B19-E0192767925A}"/>
              </a:ext>
            </a:extLst>
          </p:cNvPr>
          <p:cNvSpPr txBox="1"/>
          <p:nvPr/>
        </p:nvSpPr>
        <p:spPr>
          <a:xfrm rot="707158">
            <a:off x="49010" y="5180466"/>
            <a:ext cx="4495808" cy="954107"/>
          </a:xfrm>
          <a:prstGeom prst="rect">
            <a:avLst/>
          </a:prstGeom>
          <a:noFill/>
        </p:spPr>
        <p:txBody>
          <a:bodyPr wrap="square">
            <a:spAutoFit/>
          </a:bodyPr>
          <a:lstStyle/>
          <a:p>
            <a:pPr lvl="0" algn="ctr"/>
            <a:r>
              <a:rPr lang="en-GB" sz="2800" kern="1200" dirty="0">
                <a:solidFill>
                  <a:schemeClr val="accent2">
                    <a:lumMod val="75000"/>
                  </a:schemeClr>
                </a:solidFill>
                <a:effectLst/>
                <a:latin typeface="+mn-lt"/>
                <a:ea typeface="+mn-ea"/>
                <a:cs typeface="+mn-cs"/>
              </a:rPr>
              <a:t>Doesn’t bring equipment or homework </a:t>
            </a:r>
          </a:p>
        </p:txBody>
      </p:sp>
      <p:sp>
        <p:nvSpPr>
          <p:cNvPr id="12" name="TextBox 11">
            <a:extLst>
              <a:ext uri="{FF2B5EF4-FFF2-40B4-BE49-F238E27FC236}">
                <a16:creationId xmlns:a16="http://schemas.microsoft.com/office/drawing/2014/main" id="{CF29D36B-74FB-4610-9753-C907BB6EAD79}"/>
              </a:ext>
            </a:extLst>
          </p:cNvPr>
          <p:cNvSpPr txBox="1"/>
          <p:nvPr/>
        </p:nvSpPr>
        <p:spPr>
          <a:xfrm rot="509506">
            <a:off x="6939993" y="1643329"/>
            <a:ext cx="4980427" cy="1384995"/>
          </a:xfrm>
          <a:prstGeom prst="rect">
            <a:avLst/>
          </a:prstGeom>
          <a:noFill/>
        </p:spPr>
        <p:txBody>
          <a:bodyPr wrap="square">
            <a:spAutoFit/>
          </a:bodyPr>
          <a:lstStyle/>
          <a:p>
            <a:pPr lvl="0" algn="ctr"/>
            <a:r>
              <a:rPr lang="en-GB" sz="2800" dirty="0">
                <a:solidFill>
                  <a:schemeClr val="accent2">
                    <a:lumMod val="75000"/>
                  </a:schemeClr>
                </a:solidFill>
              </a:rPr>
              <a:t>Dooms</a:t>
            </a:r>
            <a:r>
              <a:rPr lang="en-GB" sz="2800" kern="1200" dirty="0">
                <a:solidFill>
                  <a:schemeClr val="accent2">
                    <a:lumMod val="75000"/>
                  </a:schemeClr>
                </a:solidFill>
                <a:effectLst/>
                <a:latin typeface="+mn-lt"/>
                <a:ea typeface="+mn-ea"/>
                <a:cs typeface="+mn-cs"/>
              </a:rPr>
              <a:t>crolls TikTok instead of revising, leaving her feeling tired and empty</a:t>
            </a:r>
          </a:p>
        </p:txBody>
      </p:sp>
      <p:sp>
        <p:nvSpPr>
          <p:cNvPr id="14" name="TextBox 13">
            <a:extLst>
              <a:ext uri="{FF2B5EF4-FFF2-40B4-BE49-F238E27FC236}">
                <a16:creationId xmlns:a16="http://schemas.microsoft.com/office/drawing/2014/main" id="{6102AFFC-791C-B4AD-4A6D-D850BA1D2817}"/>
              </a:ext>
            </a:extLst>
          </p:cNvPr>
          <p:cNvSpPr txBox="1"/>
          <p:nvPr/>
        </p:nvSpPr>
        <p:spPr>
          <a:xfrm rot="20858631">
            <a:off x="6919050" y="3974318"/>
            <a:ext cx="4666567" cy="954107"/>
          </a:xfrm>
          <a:prstGeom prst="rect">
            <a:avLst/>
          </a:prstGeom>
          <a:noFill/>
        </p:spPr>
        <p:txBody>
          <a:bodyPr wrap="square">
            <a:spAutoFit/>
          </a:bodyPr>
          <a:lstStyle/>
          <a:p>
            <a:pPr lvl="0" algn="ctr"/>
            <a:r>
              <a:rPr lang="en-GB" sz="2800" i="1" kern="1200" dirty="0">
                <a:solidFill>
                  <a:schemeClr val="accent2">
                    <a:lumMod val="75000"/>
                  </a:schemeClr>
                </a:solidFill>
                <a:effectLst/>
                <a:latin typeface="+mn-lt"/>
                <a:ea typeface="+mn-ea"/>
                <a:cs typeface="+mn-cs"/>
              </a:rPr>
              <a:t>‘I’ll start working hard during Year 11’</a:t>
            </a:r>
          </a:p>
        </p:txBody>
      </p:sp>
      <p:sp>
        <p:nvSpPr>
          <p:cNvPr id="16" name="TextBox 15">
            <a:extLst>
              <a:ext uri="{FF2B5EF4-FFF2-40B4-BE49-F238E27FC236}">
                <a16:creationId xmlns:a16="http://schemas.microsoft.com/office/drawing/2014/main" id="{04225C1B-43AA-6128-FE82-E0B395C749AA}"/>
              </a:ext>
            </a:extLst>
          </p:cNvPr>
          <p:cNvSpPr txBox="1"/>
          <p:nvPr/>
        </p:nvSpPr>
        <p:spPr>
          <a:xfrm>
            <a:off x="7003386" y="5622828"/>
            <a:ext cx="4762641" cy="954107"/>
          </a:xfrm>
          <a:prstGeom prst="rect">
            <a:avLst/>
          </a:prstGeom>
          <a:noFill/>
        </p:spPr>
        <p:txBody>
          <a:bodyPr wrap="square">
            <a:spAutoFit/>
          </a:bodyPr>
          <a:lstStyle/>
          <a:p>
            <a:pPr lvl="0" algn="ctr"/>
            <a:r>
              <a:rPr lang="en-GB" sz="2800" i="1" dirty="0">
                <a:solidFill>
                  <a:schemeClr val="accent2">
                    <a:lumMod val="75000"/>
                  </a:schemeClr>
                </a:solidFill>
              </a:rPr>
              <a:t>Has a p</a:t>
            </a:r>
            <a:r>
              <a:rPr lang="en-GB" sz="2800" i="1" kern="1200" dirty="0">
                <a:solidFill>
                  <a:schemeClr val="accent2">
                    <a:lumMod val="75000"/>
                  </a:schemeClr>
                </a:solidFill>
                <a:effectLst/>
                <a:latin typeface="+mn-lt"/>
                <a:ea typeface="+mn-ea"/>
                <a:cs typeface="+mn-cs"/>
              </a:rPr>
              <a:t>oor attitude during lesson</a:t>
            </a:r>
          </a:p>
        </p:txBody>
      </p:sp>
    </p:spTree>
    <p:extLst>
      <p:ext uri="{BB962C8B-B14F-4D97-AF65-F5344CB8AC3E}">
        <p14:creationId xmlns:p14="http://schemas.microsoft.com/office/powerpoint/2010/main" val="312576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E68F0-4CE1-5C03-A1D3-82F00A4065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77DC6F-139F-ED71-A902-70BAEB304EE9}"/>
              </a:ext>
            </a:extLst>
          </p:cNvPr>
          <p:cNvSpPr>
            <a:spLocks noGrp="1"/>
          </p:cNvSpPr>
          <p:nvPr>
            <p:ph type="title"/>
          </p:nvPr>
        </p:nvSpPr>
        <p:spPr>
          <a:xfrm>
            <a:off x="83924" y="203475"/>
            <a:ext cx="11093569" cy="912251"/>
          </a:xfrm>
        </p:spPr>
        <p:txBody>
          <a:bodyPr>
            <a:normAutofit fontScale="90000"/>
          </a:bodyPr>
          <a:lstStyle/>
          <a:p>
            <a:pPr algn="ctr"/>
            <a:r>
              <a:rPr lang="en-GB" sz="6000" b="1" dirty="0"/>
              <a:t>Meet Mary</a:t>
            </a:r>
          </a:p>
        </p:txBody>
      </p:sp>
      <p:pic>
        <p:nvPicPr>
          <p:cNvPr id="5" name="Graphic 4" descr="School girl outline">
            <a:extLst>
              <a:ext uri="{FF2B5EF4-FFF2-40B4-BE49-F238E27FC236}">
                <a16:creationId xmlns:a16="http://schemas.microsoft.com/office/drawing/2014/main" id="{7BD687E4-3CF2-97EA-7756-E48C6291D9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22551" y="3862375"/>
            <a:ext cx="1778638" cy="1778638"/>
          </a:xfrm>
          <a:prstGeom prst="rect">
            <a:avLst/>
          </a:prstGeom>
        </p:spPr>
      </p:pic>
      <p:sp>
        <p:nvSpPr>
          <p:cNvPr id="8" name="TextBox 7">
            <a:extLst>
              <a:ext uri="{FF2B5EF4-FFF2-40B4-BE49-F238E27FC236}">
                <a16:creationId xmlns:a16="http://schemas.microsoft.com/office/drawing/2014/main" id="{2F9BB47C-520E-CFC8-4BE5-DED357DA6EF0}"/>
              </a:ext>
            </a:extLst>
          </p:cNvPr>
          <p:cNvSpPr txBox="1"/>
          <p:nvPr/>
        </p:nvSpPr>
        <p:spPr>
          <a:xfrm rot="20543730">
            <a:off x="189667" y="1504622"/>
            <a:ext cx="3864465" cy="1815882"/>
          </a:xfrm>
          <a:prstGeom prst="rect">
            <a:avLst/>
          </a:prstGeom>
          <a:noFill/>
        </p:spPr>
        <p:txBody>
          <a:bodyPr wrap="square">
            <a:spAutoFit/>
          </a:bodyPr>
          <a:lstStyle/>
          <a:p>
            <a:pPr lvl="0" algn="ctr"/>
            <a:r>
              <a:rPr lang="en-GB" sz="2800" kern="1200" dirty="0">
                <a:effectLst/>
                <a:latin typeface="+mn-lt"/>
                <a:ea typeface="+mn-ea"/>
                <a:cs typeface="+mn-cs"/>
              </a:rPr>
              <a:t>Arrives on time, ready to learn (‘I’m so glad I didn’t miss today’s lesson’)</a:t>
            </a:r>
          </a:p>
        </p:txBody>
      </p:sp>
      <p:sp>
        <p:nvSpPr>
          <p:cNvPr id="10" name="TextBox 9">
            <a:extLst>
              <a:ext uri="{FF2B5EF4-FFF2-40B4-BE49-F238E27FC236}">
                <a16:creationId xmlns:a16="http://schemas.microsoft.com/office/drawing/2014/main" id="{E08761D6-78F6-B00D-F45E-F14DB63B0C28}"/>
              </a:ext>
            </a:extLst>
          </p:cNvPr>
          <p:cNvSpPr txBox="1"/>
          <p:nvPr/>
        </p:nvSpPr>
        <p:spPr>
          <a:xfrm rot="707158">
            <a:off x="56795" y="4575752"/>
            <a:ext cx="4495808" cy="954107"/>
          </a:xfrm>
          <a:prstGeom prst="rect">
            <a:avLst/>
          </a:prstGeom>
          <a:noFill/>
        </p:spPr>
        <p:txBody>
          <a:bodyPr wrap="square">
            <a:spAutoFit/>
          </a:bodyPr>
          <a:lstStyle/>
          <a:p>
            <a:pPr lvl="0" algn="ctr"/>
            <a:r>
              <a:rPr lang="en-GB" sz="2800" kern="1200" dirty="0">
                <a:effectLst/>
                <a:latin typeface="+mn-lt"/>
                <a:ea typeface="+mn-ea"/>
                <a:cs typeface="+mn-cs"/>
              </a:rPr>
              <a:t>Writes homework in journal, meets deadlines</a:t>
            </a:r>
          </a:p>
        </p:txBody>
      </p:sp>
      <p:sp>
        <p:nvSpPr>
          <p:cNvPr id="12" name="TextBox 11">
            <a:extLst>
              <a:ext uri="{FF2B5EF4-FFF2-40B4-BE49-F238E27FC236}">
                <a16:creationId xmlns:a16="http://schemas.microsoft.com/office/drawing/2014/main" id="{B8994798-A246-175E-B2DC-4528D428B5CC}"/>
              </a:ext>
            </a:extLst>
          </p:cNvPr>
          <p:cNvSpPr txBox="1"/>
          <p:nvPr/>
        </p:nvSpPr>
        <p:spPr>
          <a:xfrm rot="509506">
            <a:off x="6939786" y="1430672"/>
            <a:ext cx="5018168" cy="1815882"/>
          </a:xfrm>
          <a:prstGeom prst="rect">
            <a:avLst/>
          </a:prstGeom>
          <a:noFill/>
        </p:spPr>
        <p:txBody>
          <a:bodyPr wrap="square">
            <a:spAutoFit/>
          </a:bodyPr>
          <a:lstStyle/>
          <a:p>
            <a:pPr lvl="0" algn="ctr"/>
            <a:r>
              <a:rPr lang="en-GB" sz="2800" dirty="0"/>
              <a:t>Limits screen time</a:t>
            </a:r>
          </a:p>
          <a:p>
            <a:pPr lvl="0" algn="ctr"/>
            <a:endParaRPr lang="en-GB" sz="2800" kern="1200" dirty="0">
              <a:effectLst/>
              <a:latin typeface="+mn-lt"/>
              <a:ea typeface="+mn-ea"/>
              <a:cs typeface="+mn-cs"/>
            </a:endParaRPr>
          </a:p>
          <a:p>
            <a:pPr lvl="0" algn="ctr"/>
            <a:r>
              <a:rPr lang="en-GB" sz="2800" dirty="0"/>
              <a:t>‘If I keep chipping away now, it’ll pay off.’</a:t>
            </a:r>
          </a:p>
        </p:txBody>
      </p:sp>
      <p:sp>
        <p:nvSpPr>
          <p:cNvPr id="14" name="TextBox 13">
            <a:extLst>
              <a:ext uri="{FF2B5EF4-FFF2-40B4-BE49-F238E27FC236}">
                <a16:creationId xmlns:a16="http://schemas.microsoft.com/office/drawing/2014/main" id="{79F268D7-6612-DD74-1B39-44CD8D105770}"/>
              </a:ext>
            </a:extLst>
          </p:cNvPr>
          <p:cNvSpPr txBox="1"/>
          <p:nvPr/>
        </p:nvSpPr>
        <p:spPr>
          <a:xfrm rot="20858631">
            <a:off x="7771743" y="4355610"/>
            <a:ext cx="4666567" cy="523220"/>
          </a:xfrm>
          <a:prstGeom prst="rect">
            <a:avLst/>
          </a:prstGeom>
          <a:noFill/>
        </p:spPr>
        <p:txBody>
          <a:bodyPr wrap="square">
            <a:spAutoFit/>
          </a:bodyPr>
          <a:lstStyle/>
          <a:p>
            <a:pPr lvl="0" algn="ctr"/>
            <a:r>
              <a:rPr lang="en-GB" sz="2800" i="1" kern="1200" dirty="0">
                <a:effectLst/>
                <a:latin typeface="+mn-lt"/>
                <a:ea typeface="+mn-ea"/>
                <a:cs typeface="+mn-cs"/>
              </a:rPr>
              <a:t>Revises little and often</a:t>
            </a:r>
          </a:p>
        </p:txBody>
      </p:sp>
      <p:sp>
        <p:nvSpPr>
          <p:cNvPr id="16" name="TextBox 15">
            <a:extLst>
              <a:ext uri="{FF2B5EF4-FFF2-40B4-BE49-F238E27FC236}">
                <a16:creationId xmlns:a16="http://schemas.microsoft.com/office/drawing/2014/main" id="{31FB1043-C641-DBD6-F542-48E346D287E9}"/>
              </a:ext>
            </a:extLst>
          </p:cNvPr>
          <p:cNvSpPr txBox="1"/>
          <p:nvPr/>
        </p:nvSpPr>
        <p:spPr>
          <a:xfrm>
            <a:off x="2086972" y="6143864"/>
            <a:ext cx="7220614" cy="523220"/>
          </a:xfrm>
          <a:prstGeom prst="rect">
            <a:avLst/>
          </a:prstGeom>
          <a:noFill/>
        </p:spPr>
        <p:txBody>
          <a:bodyPr wrap="square">
            <a:spAutoFit/>
          </a:bodyPr>
          <a:lstStyle/>
          <a:p>
            <a:pPr lvl="0" algn="ctr"/>
            <a:r>
              <a:rPr lang="en-GB" sz="2800" i="1" dirty="0"/>
              <a:t>Supports friends, respects teachers</a:t>
            </a:r>
            <a:endParaRPr lang="en-GB" sz="2800" i="1" kern="1200" dirty="0">
              <a:effectLst/>
              <a:latin typeface="+mn-lt"/>
              <a:ea typeface="+mn-ea"/>
              <a:cs typeface="+mn-cs"/>
            </a:endParaRPr>
          </a:p>
        </p:txBody>
      </p:sp>
      <p:pic>
        <p:nvPicPr>
          <p:cNvPr id="7" name="Graphic 6" descr="Door Open outline">
            <a:extLst>
              <a:ext uri="{FF2B5EF4-FFF2-40B4-BE49-F238E27FC236}">
                <a16:creationId xmlns:a16="http://schemas.microsoft.com/office/drawing/2014/main" id="{09D04019-94B5-6B2A-1CD2-ACFD908A375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64810" y="1488085"/>
            <a:ext cx="2638576" cy="2638576"/>
          </a:xfrm>
          <a:prstGeom prst="rect">
            <a:avLst/>
          </a:prstGeom>
        </p:spPr>
      </p:pic>
      <p:pic>
        <p:nvPicPr>
          <p:cNvPr id="11" name="Graphic 10" descr="Key with solid fill">
            <a:extLst>
              <a:ext uri="{FF2B5EF4-FFF2-40B4-BE49-F238E27FC236}">
                <a16:creationId xmlns:a16="http://schemas.microsoft.com/office/drawing/2014/main" id="{701FC255-D000-1A5C-7B41-4386AB6491D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86972" y="3347968"/>
            <a:ext cx="914400" cy="914400"/>
          </a:xfrm>
          <a:prstGeom prst="rect">
            <a:avLst/>
          </a:prstGeom>
        </p:spPr>
      </p:pic>
      <p:pic>
        <p:nvPicPr>
          <p:cNvPr id="17" name="Graphic 16" descr="Key with solid fill">
            <a:extLst>
              <a:ext uri="{FF2B5EF4-FFF2-40B4-BE49-F238E27FC236}">
                <a16:creationId xmlns:a16="http://schemas.microsoft.com/office/drawing/2014/main" id="{7E46C437-DB8C-DF76-5C57-C2FB547BBA9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460628" y="4891445"/>
            <a:ext cx="914400" cy="914400"/>
          </a:xfrm>
          <a:prstGeom prst="rect">
            <a:avLst/>
          </a:prstGeom>
        </p:spPr>
      </p:pic>
      <p:pic>
        <p:nvPicPr>
          <p:cNvPr id="18" name="Graphic 17" descr="Key with solid fill">
            <a:extLst>
              <a:ext uri="{FF2B5EF4-FFF2-40B4-BE49-F238E27FC236}">
                <a16:creationId xmlns:a16="http://schemas.microsoft.com/office/drawing/2014/main" id="{3CE204F3-2E6C-23C5-CD2C-0E82870B5FE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16972" y="5372065"/>
            <a:ext cx="914400" cy="914400"/>
          </a:xfrm>
          <a:prstGeom prst="rect">
            <a:avLst/>
          </a:prstGeom>
        </p:spPr>
      </p:pic>
      <p:pic>
        <p:nvPicPr>
          <p:cNvPr id="19" name="Graphic 18" descr="Key with solid fill">
            <a:extLst>
              <a:ext uri="{FF2B5EF4-FFF2-40B4-BE49-F238E27FC236}">
                <a16:creationId xmlns:a16="http://schemas.microsoft.com/office/drawing/2014/main" id="{6E9D54CF-1977-72D1-94C4-0AD9A40F519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162353" y="3083814"/>
            <a:ext cx="914400" cy="914400"/>
          </a:xfrm>
          <a:prstGeom prst="rect">
            <a:avLst/>
          </a:prstGeom>
        </p:spPr>
      </p:pic>
      <p:pic>
        <p:nvPicPr>
          <p:cNvPr id="20" name="Graphic 19" descr="Key with solid fill">
            <a:extLst>
              <a:ext uri="{FF2B5EF4-FFF2-40B4-BE49-F238E27FC236}">
                <a16:creationId xmlns:a16="http://schemas.microsoft.com/office/drawing/2014/main" id="{76C399BE-73C1-BD04-EBBC-A21D624BCB2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719803" y="784826"/>
            <a:ext cx="914400" cy="914400"/>
          </a:xfrm>
          <a:prstGeom prst="rect">
            <a:avLst/>
          </a:prstGeom>
        </p:spPr>
      </p:pic>
      <p:pic>
        <p:nvPicPr>
          <p:cNvPr id="21" name="Graphic 20" descr="Key with solid fill">
            <a:extLst>
              <a:ext uri="{FF2B5EF4-FFF2-40B4-BE49-F238E27FC236}">
                <a16:creationId xmlns:a16="http://schemas.microsoft.com/office/drawing/2014/main" id="{8AA6B598-061F-6E7E-1D3B-0EF91295D5D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599725" y="5491074"/>
            <a:ext cx="914400" cy="914400"/>
          </a:xfrm>
          <a:prstGeom prst="rect">
            <a:avLst/>
          </a:prstGeom>
        </p:spPr>
      </p:pic>
    </p:spTree>
    <p:extLst>
      <p:ext uri="{BB962C8B-B14F-4D97-AF65-F5344CB8AC3E}">
        <p14:creationId xmlns:p14="http://schemas.microsoft.com/office/powerpoint/2010/main" val="2431857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4"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17EC6-4CC0-4739-B5D7-A23374F8AD3E}"/>
              </a:ext>
            </a:extLst>
          </p:cNvPr>
          <p:cNvSpPr>
            <a:spLocks noGrp="1"/>
          </p:cNvSpPr>
          <p:nvPr>
            <p:ph type="title"/>
          </p:nvPr>
        </p:nvSpPr>
        <p:spPr/>
        <p:txBody>
          <a:bodyPr>
            <a:normAutofit fontScale="90000"/>
          </a:bodyPr>
          <a:lstStyle/>
          <a:p>
            <a:pPr algn="ctr"/>
            <a:r>
              <a:rPr lang="en-GB" sz="6000" b="1" dirty="0"/>
              <a:t>Keys in Action</a:t>
            </a:r>
          </a:p>
        </p:txBody>
      </p:sp>
      <p:sp>
        <p:nvSpPr>
          <p:cNvPr id="4" name="Rectangle 3">
            <a:extLst>
              <a:ext uri="{FF2B5EF4-FFF2-40B4-BE49-F238E27FC236}">
                <a16:creationId xmlns:a16="http://schemas.microsoft.com/office/drawing/2014/main" id="{AF374852-89FD-4B87-AA50-5BD155BD08B9}"/>
              </a:ext>
            </a:extLst>
          </p:cNvPr>
          <p:cNvSpPr/>
          <p:nvPr/>
        </p:nvSpPr>
        <p:spPr>
          <a:xfrm>
            <a:off x="137022" y="1510018"/>
            <a:ext cx="2916572" cy="91225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Open Sans"/>
                <a:ea typeface="+mn-ea"/>
                <a:cs typeface="+mn-cs"/>
              </a:rPr>
              <a:t>Attitude &amp; Effort</a:t>
            </a:r>
          </a:p>
        </p:txBody>
      </p:sp>
      <p:sp>
        <p:nvSpPr>
          <p:cNvPr id="13" name="Rectangle 12">
            <a:extLst>
              <a:ext uri="{FF2B5EF4-FFF2-40B4-BE49-F238E27FC236}">
                <a16:creationId xmlns:a16="http://schemas.microsoft.com/office/drawing/2014/main" id="{8F8ECE3E-99DA-45F6-BB79-21E5EFC97EAA}"/>
              </a:ext>
            </a:extLst>
          </p:cNvPr>
          <p:cNvSpPr/>
          <p:nvPr/>
        </p:nvSpPr>
        <p:spPr>
          <a:xfrm>
            <a:off x="137022" y="2629090"/>
            <a:ext cx="2916572" cy="4073713"/>
          </a:xfrm>
          <a:prstGeom prst="rect">
            <a:avLst/>
          </a:prstGeom>
          <a:solidFill>
            <a:schemeClr val="bg1">
              <a:lumMod val="9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schemeClr val="accent2"/>
                </a:solidFill>
                <a:effectLst/>
                <a:uLnTx/>
                <a:uFillTx/>
                <a:latin typeface="Open Sans"/>
              </a:rPr>
              <a:t>Lucy: “I can’t do this…”</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2400" b="1" dirty="0">
                <a:solidFill>
                  <a:schemeClr val="tx1"/>
                </a:solidFill>
                <a:latin typeface="Open Sans"/>
              </a:rPr>
              <a:t>Mary: ‘I can’t do this… yet. I will keep trying until I get it right.’</a:t>
            </a:r>
          </a:p>
        </p:txBody>
      </p:sp>
      <p:sp>
        <p:nvSpPr>
          <p:cNvPr id="26" name="Rectangle 25">
            <a:extLst>
              <a:ext uri="{FF2B5EF4-FFF2-40B4-BE49-F238E27FC236}">
                <a16:creationId xmlns:a16="http://schemas.microsoft.com/office/drawing/2014/main" id="{91E477E0-7F9F-4368-BA5A-B82B1C124C52}"/>
              </a:ext>
            </a:extLst>
          </p:cNvPr>
          <p:cNvSpPr/>
          <p:nvPr/>
        </p:nvSpPr>
        <p:spPr>
          <a:xfrm>
            <a:off x="3154261" y="1510018"/>
            <a:ext cx="2916572" cy="91225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u="none" strike="noStrike" kern="1200" cap="none" spc="0" normalizeH="0" baseline="0" noProof="0" dirty="0">
                <a:ln>
                  <a:noFill/>
                </a:ln>
                <a:solidFill>
                  <a:prstClr val="white"/>
                </a:solidFill>
                <a:effectLst/>
                <a:uLnTx/>
                <a:uFillTx/>
                <a:latin typeface="Open Sans"/>
                <a:ea typeface="+mn-ea"/>
                <a:cs typeface="+mn-cs"/>
              </a:rPr>
              <a:t>Organisation</a:t>
            </a:r>
          </a:p>
        </p:txBody>
      </p:sp>
      <p:sp>
        <p:nvSpPr>
          <p:cNvPr id="28" name="Rectangle 27">
            <a:extLst>
              <a:ext uri="{FF2B5EF4-FFF2-40B4-BE49-F238E27FC236}">
                <a16:creationId xmlns:a16="http://schemas.microsoft.com/office/drawing/2014/main" id="{FF12FA2E-E081-4761-B360-25C1DCB16C14}"/>
              </a:ext>
            </a:extLst>
          </p:cNvPr>
          <p:cNvSpPr/>
          <p:nvPr/>
        </p:nvSpPr>
        <p:spPr>
          <a:xfrm>
            <a:off x="6171500" y="1510018"/>
            <a:ext cx="2916572" cy="91225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u="none" strike="noStrike" kern="1200" cap="none" spc="0" normalizeH="0" baseline="0" noProof="0" dirty="0">
                <a:ln>
                  <a:noFill/>
                </a:ln>
                <a:solidFill>
                  <a:prstClr val="white"/>
                </a:solidFill>
                <a:effectLst/>
                <a:uLnTx/>
                <a:uFillTx/>
                <a:latin typeface="Open Sans"/>
                <a:ea typeface="+mn-ea"/>
                <a:cs typeface="+mn-cs"/>
              </a:rPr>
              <a:t>Resilience</a:t>
            </a:r>
          </a:p>
        </p:txBody>
      </p:sp>
      <p:sp>
        <p:nvSpPr>
          <p:cNvPr id="30" name="Rectangle 29">
            <a:extLst>
              <a:ext uri="{FF2B5EF4-FFF2-40B4-BE49-F238E27FC236}">
                <a16:creationId xmlns:a16="http://schemas.microsoft.com/office/drawing/2014/main" id="{DFF0EFA3-4C90-4965-8175-F73AAC02457B}"/>
              </a:ext>
            </a:extLst>
          </p:cNvPr>
          <p:cNvSpPr/>
          <p:nvPr/>
        </p:nvSpPr>
        <p:spPr>
          <a:xfrm>
            <a:off x="9188739" y="1510018"/>
            <a:ext cx="2916572" cy="91225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prstClr val="white"/>
                </a:solidFill>
                <a:latin typeface="Open Sans"/>
              </a:rPr>
              <a:t>Companionship</a:t>
            </a:r>
            <a:endParaRPr kumimoji="0" lang="en-GB" sz="2400" b="1" i="0" u="none" strike="noStrike" kern="1200" cap="none" spc="0" normalizeH="0" baseline="0" noProof="0" dirty="0">
              <a:ln>
                <a:noFill/>
              </a:ln>
              <a:solidFill>
                <a:prstClr val="white"/>
              </a:solidFill>
              <a:effectLst/>
              <a:uLnTx/>
              <a:uFillTx/>
              <a:latin typeface="Open Sans"/>
            </a:endParaRPr>
          </a:p>
        </p:txBody>
      </p:sp>
      <p:pic>
        <p:nvPicPr>
          <p:cNvPr id="3" name="Graphic 2" descr="Old Key outline">
            <a:extLst>
              <a:ext uri="{FF2B5EF4-FFF2-40B4-BE49-F238E27FC236}">
                <a16:creationId xmlns:a16="http://schemas.microsoft.com/office/drawing/2014/main" id="{76667F86-9497-56BB-BE73-97CCCE63CC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25852" y="245894"/>
            <a:ext cx="938599" cy="938599"/>
          </a:xfrm>
          <a:prstGeom prst="rect">
            <a:avLst/>
          </a:prstGeom>
        </p:spPr>
      </p:pic>
      <p:pic>
        <p:nvPicPr>
          <p:cNvPr id="5" name="Graphic 4" descr="School girl outline">
            <a:extLst>
              <a:ext uri="{FF2B5EF4-FFF2-40B4-BE49-F238E27FC236}">
                <a16:creationId xmlns:a16="http://schemas.microsoft.com/office/drawing/2014/main" id="{75216240-C5BD-C2D9-852F-0D8BA6582F3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47657" y="-53284"/>
            <a:ext cx="1450660" cy="1450660"/>
          </a:xfrm>
          <a:prstGeom prst="rect">
            <a:avLst/>
          </a:prstGeom>
        </p:spPr>
      </p:pic>
      <p:pic>
        <p:nvPicPr>
          <p:cNvPr id="6" name="Graphic 5" descr="School girl outline">
            <a:extLst>
              <a:ext uri="{FF2B5EF4-FFF2-40B4-BE49-F238E27FC236}">
                <a16:creationId xmlns:a16="http://schemas.microsoft.com/office/drawing/2014/main" id="{91E49A2A-41F7-71E6-E852-3FDA1326F43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943776" y="-53284"/>
            <a:ext cx="1450660" cy="1450660"/>
          </a:xfrm>
          <a:prstGeom prst="rect">
            <a:avLst/>
          </a:prstGeom>
        </p:spPr>
      </p:pic>
      <p:sp>
        <p:nvSpPr>
          <p:cNvPr id="7" name="Rectangle 6">
            <a:extLst>
              <a:ext uri="{FF2B5EF4-FFF2-40B4-BE49-F238E27FC236}">
                <a16:creationId xmlns:a16="http://schemas.microsoft.com/office/drawing/2014/main" id="{E42CE504-32F9-AC9C-FC4A-B48F228BF812}"/>
              </a:ext>
            </a:extLst>
          </p:cNvPr>
          <p:cNvSpPr/>
          <p:nvPr/>
        </p:nvSpPr>
        <p:spPr>
          <a:xfrm>
            <a:off x="3154261" y="2629091"/>
            <a:ext cx="2841072" cy="4073713"/>
          </a:xfrm>
          <a:prstGeom prst="rect">
            <a:avLst/>
          </a:prstGeom>
          <a:solidFill>
            <a:schemeClr val="bg1">
              <a:lumMod val="9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200" b="1" i="0" u="none" strike="noStrike" kern="1200" cap="none" spc="0" normalizeH="0" baseline="0" noProof="0" dirty="0">
                <a:ln>
                  <a:noFill/>
                </a:ln>
                <a:solidFill>
                  <a:schemeClr val="accent2"/>
                </a:solidFill>
                <a:effectLst/>
                <a:uLnTx/>
                <a:uFillTx/>
                <a:latin typeface="Open Sans"/>
              </a:rPr>
              <a:t>Lucy: “I can’t be bothered packing my bag.”</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2200" b="1" dirty="0">
                <a:solidFill>
                  <a:schemeClr val="tx1"/>
                </a:solidFill>
                <a:latin typeface="Open Sans"/>
              </a:rPr>
              <a:t>Mary: ‘I try to plan my week on a Sunday evening, and use reminders to avoid the stress.’</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en-GB" sz="2200" b="1" dirty="0">
              <a:solidFill>
                <a:schemeClr val="tx1"/>
              </a:solidFill>
              <a:latin typeface="Open Sans"/>
            </a:endParaRPr>
          </a:p>
        </p:txBody>
      </p:sp>
      <p:sp>
        <p:nvSpPr>
          <p:cNvPr id="8" name="Rectangle 7">
            <a:extLst>
              <a:ext uri="{FF2B5EF4-FFF2-40B4-BE49-F238E27FC236}">
                <a16:creationId xmlns:a16="http://schemas.microsoft.com/office/drawing/2014/main" id="{404BC636-E4DF-4491-C24D-FFE13BDBC5CB}"/>
              </a:ext>
            </a:extLst>
          </p:cNvPr>
          <p:cNvSpPr/>
          <p:nvPr/>
        </p:nvSpPr>
        <p:spPr>
          <a:xfrm>
            <a:off x="9171263" y="2629092"/>
            <a:ext cx="2916572" cy="4134724"/>
          </a:xfrm>
          <a:prstGeom prst="rect">
            <a:avLst/>
          </a:prstGeom>
          <a:solidFill>
            <a:schemeClr val="bg1">
              <a:lumMod val="9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200" b="1" i="0" u="none" strike="noStrike" kern="1200" cap="none" spc="0" normalizeH="0" baseline="0" noProof="0" dirty="0">
                <a:ln>
                  <a:noFill/>
                </a:ln>
                <a:solidFill>
                  <a:schemeClr val="accent2"/>
                </a:solidFill>
                <a:effectLst/>
                <a:uLnTx/>
                <a:uFillTx/>
                <a:latin typeface="Open Sans"/>
              </a:rPr>
              <a:t>Lucy: sometimes</a:t>
            </a:r>
            <a:r>
              <a:rPr kumimoji="0" lang="en-GB" sz="2200" b="1" i="0" u="none" strike="noStrike" kern="1200" cap="none" spc="0" normalizeH="0" noProof="0" dirty="0">
                <a:ln>
                  <a:noFill/>
                </a:ln>
                <a:solidFill>
                  <a:schemeClr val="accent2"/>
                </a:solidFill>
                <a:effectLst/>
                <a:uLnTx/>
                <a:uFillTx/>
                <a:latin typeface="Open Sans"/>
              </a:rPr>
              <a:t> laughs at others’ mistakes, talks back to staff.</a:t>
            </a:r>
            <a:endParaRPr kumimoji="0" lang="en-GB" sz="2200" b="1" i="0" u="none" strike="noStrike" kern="1200" cap="none" spc="0" normalizeH="0" baseline="0" noProof="0" dirty="0">
              <a:ln>
                <a:noFill/>
              </a:ln>
              <a:solidFill>
                <a:schemeClr val="accent2"/>
              </a:solidFill>
              <a:effectLst/>
              <a:uLnTx/>
              <a:uFillTx/>
              <a:latin typeface="Open Sans"/>
            </a:endParaRP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2200" b="1" dirty="0">
                <a:solidFill>
                  <a:schemeClr val="tx1"/>
                </a:solidFill>
                <a:latin typeface="Open Sans"/>
              </a:rPr>
              <a:t>Mary: encourages friends, helps others in class, polite to staff</a:t>
            </a:r>
            <a:endParaRPr kumimoji="0" lang="en-GB" sz="2200" b="1" i="0" u="none" strike="noStrike" kern="1200" cap="none" spc="0" normalizeH="0" baseline="0" noProof="0" dirty="0">
              <a:ln>
                <a:noFill/>
              </a:ln>
              <a:solidFill>
                <a:schemeClr val="tx1"/>
              </a:solidFill>
              <a:effectLst/>
              <a:uLnTx/>
              <a:uFillTx/>
              <a:latin typeface="Open Sans"/>
            </a:endParaRPr>
          </a:p>
        </p:txBody>
      </p:sp>
      <p:sp>
        <p:nvSpPr>
          <p:cNvPr id="9" name="Rectangle 8">
            <a:extLst>
              <a:ext uri="{FF2B5EF4-FFF2-40B4-BE49-F238E27FC236}">
                <a16:creationId xmlns:a16="http://schemas.microsoft.com/office/drawing/2014/main" id="{4ABC4BB2-84B0-6402-1BFC-78F0E5C8414A}"/>
              </a:ext>
            </a:extLst>
          </p:cNvPr>
          <p:cNvSpPr/>
          <p:nvPr/>
        </p:nvSpPr>
        <p:spPr>
          <a:xfrm>
            <a:off x="6125012" y="2629092"/>
            <a:ext cx="2916572" cy="4134724"/>
          </a:xfrm>
          <a:prstGeom prst="rect">
            <a:avLst/>
          </a:prstGeom>
          <a:solidFill>
            <a:schemeClr val="bg1">
              <a:lumMod val="9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200" b="1" i="0" u="none" strike="noStrike" kern="1200" cap="none" spc="0" normalizeH="0" baseline="0" noProof="0" dirty="0">
                <a:ln>
                  <a:noFill/>
                </a:ln>
                <a:solidFill>
                  <a:schemeClr val="accent2"/>
                </a:solidFill>
                <a:effectLst/>
                <a:uLnTx/>
                <a:uFillTx/>
                <a:latin typeface="Open Sans"/>
              </a:rPr>
              <a:t>Lucy: “I got a</a:t>
            </a:r>
            <a:r>
              <a:rPr kumimoji="0" lang="en-GB" sz="2200" b="1" i="0" u="none" strike="noStrike" kern="1200" cap="none" spc="0" normalizeH="0" noProof="0" dirty="0">
                <a:ln>
                  <a:noFill/>
                </a:ln>
                <a:solidFill>
                  <a:schemeClr val="accent2"/>
                </a:solidFill>
                <a:effectLst/>
                <a:uLnTx/>
                <a:uFillTx/>
                <a:latin typeface="Open Sans"/>
              </a:rPr>
              <a:t> Grade 2… I’m giving up.’</a:t>
            </a:r>
            <a:endParaRPr kumimoji="0" lang="en-GB" sz="2200" b="1" i="0" u="none" strike="noStrike" kern="1200" cap="none" spc="0" normalizeH="0" baseline="0" noProof="0" dirty="0">
              <a:ln>
                <a:noFill/>
              </a:ln>
              <a:solidFill>
                <a:schemeClr val="accent2"/>
              </a:solidFill>
              <a:effectLst/>
              <a:uLnTx/>
              <a:uFillTx/>
              <a:latin typeface="Open Sans"/>
            </a:endParaRP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2200" b="1" dirty="0">
                <a:solidFill>
                  <a:schemeClr val="tx1"/>
                </a:solidFill>
                <a:latin typeface="Open Sans"/>
              </a:rPr>
              <a:t>Mary: ‘I got a Grade 2. I asked my teacher for more detailed feedback and felt better about taking on the next test.’</a:t>
            </a:r>
          </a:p>
        </p:txBody>
      </p:sp>
    </p:spTree>
    <p:extLst>
      <p:ext uri="{BB962C8B-B14F-4D97-AF65-F5344CB8AC3E}">
        <p14:creationId xmlns:p14="http://schemas.microsoft.com/office/powerpoint/2010/main" val="2727211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A2104-397D-BFB7-A309-1027A0B45F3C}"/>
              </a:ext>
            </a:extLst>
          </p:cNvPr>
          <p:cNvSpPr>
            <a:spLocks noGrp="1"/>
          </p:cNvSpPr>
          <p:nvPr>
            <p:ph type="title"/>
          </p:nvPr>
        </p:nvSpPr>
        <p:spPr/>
        <p:txBody>
          <a:bodyPr/>
          <a:lstStyle/>
          <a:p>
            <a:pPr algn="ctr"/>
            <a:r>
              <a:rPr lang="en-GB" b="1" dirty="0"/>
              <a:t>Results Day 2027!</a:t>
            </a:r>
          </a:p>
        </p:txBody>
      </p:sp>
      <p:pic>
        <p:nvPicPr>
          <p:cNvPr id="1026" name="Picture 2" descr="Generated image">
            <a:extLst>
              <a:ext uri="{FF2B5EF4-FFF2-40B4-BE49-F238E27FC236}">
                <a16:creationId xmlns:a16="http://schemas.microsoft.com/office/drawing/2014/main" id="{293E9709-F63C-3EF5-76BB-41FA536877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2524" y="2207940"/>
            <a:ext cx="6811476" cy="45409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A9B68C1-6718-29AC-C976-176A9519A4A8}"/>
              </a:ext>
            </a:extLst>
          </p:cNvPr>
          <p:cNvSpPr txBox="1"/>
          <p:nvPr/>
        </p:nvSpPr>
        <p:spPr>
          <a:xfrm>
            <a:off x="4761570" y="1483390"/>
            <a:ext cx="1661531" cy="646331"/>
          </a:xfrm>
          <a:prstGeom prst="rect">
            <a:avLst/>
          </a:prstGeom>
          <a:noFill/>
        </p:spPr>
        <p:txBody>
          <a:bodyPr wrap="square">
            <a:spAutoFit/>
          </a:bodyPr>
          <a:lstStyle/>
          <a:p>
            <a:r>
              <a:rPr lang="en-GB" sz="3600" b="1" dirty="0"/>
              <a:t>Marys</a:t>
            </a:r>
          </a:p>
        </p:txBody>
      </p:sp>
      <p:sp>
        <p:nvSpPr>
          <p:cNvPr id="7" name="TextBox 6">
            <a:extLst>
              <a:ext uri="{FF2B5EF4-FFF2-40B4-BE49-F238E27FC236}">
                <a16:creationId xmlns:a16="http://schemas.microsoft.com/office/drawing/2014/main" id="{DD9E8F99-E859-484A-DA73-C98BD1ECCE60}"/>
              </a:ext>
            </a:extLst>
          </p:cNvPr>
          <p:cNvSpPr txBox="1"/>
          <p:nvPr/>
        </p:nvSpPr>
        <p:spPr>
          <a:xfrm>
            <a:off x="7862872" y="1461526"/>
            <a:ext cx="6177774" cy="646331"/>
          </a:xfrm>
          <a:prstGeom prst="rect">
            <a:avLst/>
          </a:prstGeom>
          <a:noFill/>
        </p:spPr>
        <p:txBody>
          <a:bodyPr wrap="square">
            <a:spAutoFit/>
          </a:bodyPr>
          <a:lstStyle/>
          <a:p>
            <a:r>
              <a:rPr lang="en-GB" sz="3600" b="1" dirty="0">
                <a:solidFill>
                  <a:schemeClr val="accent2">
                    <a:lumMod val="75000"/>
                  </a:schemeClr>
                </a:solidFill>
              </a:rPr>
              <a:t>Lucys</a:t>
            </a:r>
          </a:p>
        </p:txBody>
      </p:sp>
      <p:sp>
        <p:nvSpPr>
          <p:cNvPr id="8" name="TextBox 7">
            <a:extLst>
              <a:ext uri="{FF2B5EF4-FFF2-40B4-BE49-F238E27FC236}">
                <a16:creationId xmlns:a16="http://schemas.microsoft.com/office/drawing/2014/main" id="{5D77B83E-4914-BC0F-D8EB-42CF220F29D1}"/>
              </a:ext>
            </a:extLst>
          </p:cNvPr>
          <p:cNvSpPr txBox="1"/>
          <p:nvPr/>
        </p:nvSpPr>
        <p:spPr>
          <a:xfrm>
            <a:off x="1672683" y="1511567"/>
            <a:ext cx="6177774" cy="646331"/>
          </a:xfrm>
          <a:prstGeom prst="rect">
            <a:avLst/>
          </a:prstGeom>
          <a:noFill/>
        </p:spPr>
        <p:txBody>
          <a:bodyPr wrap="square">
            <a:spAutoFit/>
          </a:bodyPr>
          <a:lstStyle/>
          <a:p>
            <a:r>
              <a:rPr lang="en-GB" sz="3600" b="1" dirty="0">
                <a:solidFill>
                  <a:schemeClr val="accent2">
                    <a:lumMod val="75000"/>
                  </a:schemeClr>
                </a:solidFill>
              </a:rPr>
              <a:t>Lucys</a:t>
            </a:r>
          </a:p>
        </p:txBody>
      </p:sp>
    </p:spTree>
    <p:extLst>
      <p:ext uri="{BB962C8B-B14F-4D97-AF65-F5344CB8AC3E}">
        <p14:creationId xmlns:p14="http://schemas.microsoft.com/office/powerpoint/2010/main" val="2677002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FCA40-C204-37AD-5E99-21A5C482B5D9}"/>
              </a:ext>
            </a:extLst>
          </p:cNvPr>
          <p:cNvSpPr>
            <a:spLocks noGrp="1"/>
          </p:cNvSpPr>
          <p:nvPr>
            <p:ph type="title"/>
          </p:nvPr>
        </p:nvSpPr>
        <p:spPr/>
        <p:txBody>
          <a:bodyPr>
            <a:normAutofit fontScale="90000"/>
          </a:bodyPr>
          <a:lstStyle/>
          <a:p>
            <a:r>
              <a:rPr lang="en-GB" sz="6000" b="1" dirty="0"/>
              <a:t>Reflection</a:t>
            </a:r>
          </a:p>
        </p:txBody>
      </p:sp>
      <p:sp>
        <p:nvSpPr>
          <p:cNvPr id="3" name="Content Placeholder 2">
            <a:extLst>
              <a:ext uri="{FF2B5EF4-FFF2-40B4-BE49-F238E27FC236}">
                <a16:creationId xmlns:a16="http://schemas.microsoft.com/office/drawing/2014/main" id="{9BD200E7-669A-8A45-A854-611BF7DC59B3}"/>
              </a:ext>
            </a:extLst>
          </p:cNvPr>
          <p:cNvSpPr>
            <a:spLocks noGrp="1"/>
          </p:cNvSpPr>
          <p:nvPr>
            <p:ph idx="1"/>
          </p:nvPr>
        </p:nvSpPr>
        <p:spPr/>
        <p:txBody>
          <a:bodyPr>
            <a:normAutofit fontScale="92500"/>
          </a:bodyPr>
          <a:lstStyle/>
          <a:p>
            <a:r>
              <a:rPr lang="en-GB" sz="3600" dirty="0"/>
              <a:t>What are you already doing well that you can continue?</a:t>
            </a:r>
          </a:p>
          <a:p>
            <a:r>
              <a:rPr lang="en-GB" sz="3600" dirty="0"/>
              <a:t>Which parts of </a:t>
            </a:r>
            <a:r>
              <a:rPr lang="en-GB" sz="3600" b="1" dirty="0">
                <a:solidFill>
                  <a:schemeClr val="accent2">
                    <a:lumMod val="75000"/>
                  </a:schemeClr>
                </a:solidFill>
              </a:rPr>
              <a:t>Lucy</a:t>
            </a:r>
            <a:r>
              <a:rPr lang="en-GB" sz="3600" dirty="0"/>
              <a:t> do you recognise in yourself?</a:t>
            </a:r>
          </a:p>
          <a:p>
            <a:r>
              <a:rPr lang="en-GB" sz="3600" dirty="0"/>
              <a:t>Which parts of </a:t>
            </a:r>
            <a:r>
              <a:rPr lang="en-GB" sz="3600" b="1" dirty="0"/>
              <a:t>Mary</a:t>
            </a:r>
            <a:r>
              <a:rPr lang="en-GB" sz="3600" dirty="0"/>
              <a:t>?</a:t>
            </a:r>
          </a:p>
          <a:p>
            <a:r>
              <a:rPr lang="en-GB" sz="3600" dirty="0"/>
              <a:t>What can you do about this to change and improve?</a:t>
            </a:r>
          </a:p>
          <a:p>
            <a:r>
              <a:rPr lang="en-GB" sz="3600" dirty="0"/>
              <a:t>Which of Mary’s “keys” can you take into Year 10 this term?</a:t>
            </a:r>
          </a:p>
          <a:p>
            <a:r>
              <a:rPr lang="en-GB" sz="3600" dirty="0"/>
              <a:t>How can you show people this and be proud about it?</a:t>
            </a:r>
          </a:p>
          <a:p>
            <a:pPr marL="0" indent="0">
              <a:buNone/>
            </a:pPr>
            <a:endParaRPr lang="en-GB" sz="3600" dirty="0"/>
          </a:p>
          <a:p>
            <a:pPr marL="0" indent="0">
              <a:buNone/>
            </a:pPr>
            <a:r>
              <a:rPr lang="en-GB" sz="3600" dirty="0"/>
              <a:t>Let’s all make a start… </a:t>
            </a:r>
            <a:r>
              <a:rPr lang="en-GB" sz="3600" b="1" dirty="0"/>
              <a:t>TODAY</a:t>
            </a:r>
            <a:r>
              <a:rPr lang="en-GB" sz="3600" dirty="0"/>
              <a:t>.</a:t>
            </a:r>
          </a:p>
        </p:txBody>
      </p:sp>
    </p:spTree>
    <p:extLst>
      <p:ext uri="{BB962C8B-B14F-4D97-AF65-F5344CB8AC3E}">
        <p14:creationId xmlns:p14="http://schemas.microsoft.com/office/powerpoint/2010/main" val="925176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FA047-E7F3-ADA4-E35B-DB5E1BBE25FE}"/>
              </a:ext>
            </a:extLst>
          </p:cNvPr>
          <p:cNvSpPr>
            <a:spLocks noGrp="1"/>
          </p:cNvSpPr>
          <p:nvPr>
            <p:ph type="title"/>
          </p:nvPr>
        </p:nvSpPr>
        <p:spPr/>
        <p:txBody>
          <a:bodyPr/>
          <a:lstStyle/>
          <a:p>
            <a:r>
              <a:rPr lang="en-GB" b="1" dirty="0"/>
              <a:t>Prayer</a:t>
            </a:r>
            <a:r>
              <a:rPr lang="en-GB" dirty="0"/>
              <a:t> </a:t>
            </a:r>
          </a:p>
        </p:txBody>
      </p:sp>
      <p:sp>
        <p:nvSpPr>
          <p:cNvPr id="3" name="Content Placeholder 2">
            <a:extLst>
              <a:ext uri="{FF2B5EF4-FFF2-40B4-BE49-F238E27FC236}">
                <a16:creationId xmlns:a16="http://schemas.microsoft.com/office/drawing/2014/main" id="{C2A87511-1D45-F2DB-07C7-FB5CEBD2B8F9}"/>
              </a:ext>
            </a:extLst>
          </p:cNvPr>
          <p:cNvSpPr>
            <a:spLocks noGrp="1"/>
          </p:cNvSpPr>
          <p:nvPr>
            <p:ph idx="1"/>
          </p:nvPr>
        </p:nvSpPr>
        <p:spPr>
          <a:xfrm>
            <a:off x="103517" y="1286932"/>
            <a:ext cx="11966274" cy="5571067"/>
          </a:xfrm>
        </p:spPr>
        <p:txBody>
          <a:bodyPr>
            <a:normAutofit fontScale="92500" lnSpcReduction="20000"/>
          </a:bodyPr>
          <a:lstStyle/>
          <a:p>
            <a:pPr marL="0" indent="0">
              <a:buNone/>
            </a:pPr>
            <a:r>
              <a:rPr lang="en-US" sz="2900" i="1" dirty="0"/>
              <a:t>Loving God,</a:t>
            </a:r>
            <a:br>
              <a:rPr lang="en-US" sz="2900" dirty="0"/>
            </a:br>
            <a:r>
              <a:rPr lang="en-US" sz="2900" dirty="0"/>
              <a:t>As we begin this new school year,</a:t>
            </a:r>
            <a:br>
              <a:rPr lang="en-US" sz="2900" dirty="0"/>
            </a:br>
            <a:r>
              <a:rPr lang="en-US" sz="2900" dirty="0"/>
              <a:t>we thank you for the gift of learning,</a:t>
            </a:r>
            <a:br>
              <a:rPr lang="en-US" sz="2900" dirty="0"/>
            </a:br>
            <a:r>
              <a:rPr lang="en-US" sz="2900" dirty="0"/>
              <a:t>for our teachers, families, and friends who guide us.</a:t>
            </a:r>
          </a:p>
          <a:p>
            <a:pPr marL="0" indent="0">
              <a:buNone/>
            </a:pPr>
            <a:r>
              <a:rPr lang="en-US" sz="2900" dirty="0"/>
              <a:t>Bless our Year 10 journey –</a:t>
            </a:r>
            <a:br>
              <a:rPr lang="en-US" sz="2900" dirty="0"/>
            </a:br>
            <a:r>
              <a:rPr lang="en-US" sz="2900" dirty="0"/>
              <a:t>help us to work hard,</a:t>
            </a:r>
            <a:br>
              <a:rPr lang="en-US" sz="2900" dirty="0"/>
            </a:br>
            <a:r>
              <a:rPr lang="en-US" sz="2900" dirty="0"/>
              <a:t>to use our talents wisely,</a:t>
            </a:r>
            <a:br>
              <a:rPr lang="en-US" sz="2900" dirty="0"/>
            </a:br>
            <a:r>
              <a:rPr lang="en-US" sz="2900" dirty="0"/>
              <a:t>and to support one another with kindness.</a:t>
            </a:r>
          </a:p>
          <a:p>
            <a:pPr marL="0" indent="0">
              <a:buNone/>
            </a:pPr>
            <a:r>
              <a:rPr lang="en-US" sz="2900" dirty="0"/>
              <a:t>When challenges come, give us courage.</a:t>
            </a:r>
            <a:br>
              <a:rPr lang="en-US" sz="2900" dirty="0"/>
            </a:br>
            <a:r>
              <a:rPr lang="en-US" sz="2900" dirty="0"/>
              <a:t>When we feel tired, give us strength.</a:t>
            </a:r>
            <a:br>
              <a:rPr lang="en-US" sz="2900" dirty="0"/>
            </a:br>
            <a:r>
              <a:rPr lang="en-US" sz="2900" dirty="0"/>
              <a:t>When we succeed, remind us to stay humble and grateful.</a:t>
            </a:r>
          </a:p>
          <a:p>
            <a:pPr marL="0" indent="0">
              <a:buNone/>
            </a:pPr>
            <a:r>
              <a:rPr lang="en-US" sz="2900" dirty="0"/>
              <a:t>May we grow this year not only in knowledge,</a:t>
            </a:r>
            <a:br>
              <a:rPr lang="en-US" sz="2900" dirty="0"/>
            </a:br>
            <a:r>
              <a:rPr lang="en-US" sz="2900" dirty="0"/>
              <a:t>but also in faith, hope, and love.</a:t>
            </a:r>
          </a:p>
          <a:p>
            <a:pPr marL="0" indent="0">
              <a:buNone/>
            </a:pPr>
            <a:r>
              <a:rPr lang="en-US" sz="2900" i="1" dirty="0"/>
              <a:t>We ask this through Christ our Lord. Amen.</a:t>
            </a:r>
            <a:endParaRPr lang="en-US" sz="2900" dirty="0"/>
          </a:p>
          <a:p>
            <a:endParaRPr lang="en-GB" dirty="0"/>
          </a:p>
        </p:txBody>
      </p:sp>
    </p:spTree>
    <p:extLst>
      <p:ext uri="{BB962C8B-B14F-4D97-AF65-F5344CB8AC3E}">
        <p14:creationId xmlns:p14="http://schemas.microsoft.com/office/powerpoint/2010/main" val="4155046101"/>
      </p:ext>
    </p:extLst>
  </p:cSld>
  <p:clrMapOvr>
    <a:masterClrMapping/>
  </p:clrMapOvr>
</p:sld>
</file>

<file path=ppt/theme/theme1.xml><?xml version="1.0" encoding="utf-8"?>
<a:theme xmlns:a="http://schemas.openxmlformats.org/drawingml/2006/main" name="1_Office Theme">
  <a:themeElements>
    <a:clrScheme name="Bellerive">
      <a:dk1>
        <a:srgbClr val="489C86"/>
      </a:dk1>
      <a:lt1>
        <a:sysClr val="window" lastClr="FFFFFF"/>
      </a:lt1>
      <a:dk2>
        <a:srgbClr val="489C86"/>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ellerive">
      <a:majorFont>
        <a:latin typeface="Palatino Linotype"/>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206</TotalTime>
  <Words>799</Words>
  <Application>Microsoft Office PowerPoint</Application>
  <PresentationFormat>Widescreen</PresentationFormat>
  <Paragraphs>71</Paragraphs>
  <Slides>9</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Aptos</vt:lpstr>
      <vt:lpstr>Arial</vt:lpstr>
      <vt:lpstr>Calibri</vt:lpstr>
      <vt:lpstr>Open Sans</vt:lpstr>
      <vt:lpstr>Palatino Linotype</vt:lpstr>
      <vt:lpstr>1_Office Theme</vt:lpstr>
      <vt:lpstr>Keys to Success</vt:lpstr>
      <vt:lpstr>The Basics for a Fresh Start</vt:lpstr>
      <vt:lpstr>Keys to Success – The Story of Lucy and Mary</vt:lpstr>
      <vt:lpstr>Meet Lucy</vt:lpstr>
      <vt:lpstr>Meet Mary</vt:lpstr>
      <vt:lpstr>Keys in Action</vt:lpstr>
      <vt:lpstr>Results Day 2027!</vt:lpstr>
      <vt:lpstr>Reflection</vt:lpstr>
      <vt:lpstr>Prayer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Jonathon Kinsella</dc:creator>
  <cp:lastModifiedBy>Jonathon Kinsella</cp:lastModifiedBy>
  <cp:revision>1</cp:revision>
  <dcterms:created xsi:type="dcterms:W3CDTF">2025-09-10T15:32:35Z</dcterms:created>
  <dcterms:modified xsi:type="dcterms:W3CDTF">2025-09-10T18:59:22Z</dcterms:modified>
</cp:coreProperties>
</file>